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 id="2147483789" r:id="rId5"/>
  </p:sldMasterIdLst>
  <p:notesMasterIdLst>
    <p:notesMasterId r:id="rId50"/>
  </p:notesMasterIdLst>
  <p:sldIdLst>
    <p:sldId id="491" r:id="rId6"/>
    <p:sldId id="519" r:id="rId7"/>
    <p:sldId id="517" r:id="rId8"/>
    <p:sldId id="521" r:id="rId9"/>
    <p:sldId id="527" r:id="rId10"/>
    <p:sldId id="522" r:id="rId11"/>
    <p:sldId id="530" r:id="rId12"/>
    <p:sldId id="533" r:id="rId13"/>
    <p:sldId id="532" r:id="rId14"/>
    <p:sldId id="528" r:id="rId15"/>
    <p:sldId id="534" r:id="rId16"/>
    <p:sldId id="531" r:id="rId17"/>
    <p:sldId id="536" r:id="rId18"/>
    <p:sldId id="537" r:id="rId19"/>
    <p:sldId id="538" r:id="rId20"/>
    <p:sldId id="2147479557" r:id="rId21"/>
    <p:sldId id="2147479558" r:id="rId22"/>
    <p:sldId id="2147482212" r:id="rId23"/>
    <p:sldId id="2147482213" r:id="rId24"/>
    <p:sldId id="2147479559" r:id="rId25"/>
    <p:sldId id="2147482214" r:id="rId26"/>
    <p:sldId id="523" r:id="rId27"/>
    <p:sldId id="535" r:id="rId28"/>
    <p:sldId id="539" r:id="rId29"/>
    <p:sldId id="2147482208" r:id="rId30"/>
    <p:sldId id="2147482207" r:id="rId31"/>
    <p:sldId id="2147482206" r:id="rId32"/>
    <p:sldId id="541" r:id="rId33"/>
    <p:sldId id="2147479556" r:id="rId34"/>
    <p:sldId id="2147482209" r:id="rId35"/>
    <p:sldId id="542" r:id="rId36"/>
    <p:sldId id="543" r:id="rId37"/>
    <p:sldId id="2147479553" r:id="rId38"/>
    <p:sldId id="2146846604" r:id="rId39"/>
    <p:sldId id="2146846605" r:id="rId40"/>
    <p:sldId id="2147479552" r:id="rId41"/>
    <p:sldId id="2147482215" r:id="rId42"/>
    <p:sldId id="2147479554" r:id="rId43"/>
    <p:sldId id="2147479555" r:id="rId44"/>
    <p:sldId id="524" r:id="rId45"/>
    <p:sldId id="2147482210" r:id="rId46"/>
    <p:sldId id="2147482211" r:id="rId47"/>
    <p:sldId id="2147482216" r:id="rId48"/>
    <p:sldId id="52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0E4221-6F06-64E5-5214-772388C857B5}" name="Elizabeth Feldbruegge (ALLEGIS GROUP HOLDINGS INC)" initials="" userId="S::v-felizabeth@microsoft.com::ba5aea11-28e4-484d-8e49-c15efb1bd2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autoAdjust="0"/>
    <p:restoredTop sz="73974" autoAdjust="0"/>
  </p:normalViewPr>
  <p:slideViewPr>
    <p:cSldViewPr snapToGrid="0" showGuides="1">
      <p:cViewPr>
        <p:scale>
          <a:sx n="88" d="100"/>
          <a:sy n="88" d="100"/>
        </p:scale>
        <p:origin x="620" y="284"/>
      </p:cViewPr>
      <p:guideLst>
        <p:guide orient="horz" pos="2160"/>
        <p:guide pos="3840"/>
      </p:guideLst>
    </p:cSldViewPr>
  </p:slideViewPr>
  <p:notesTextViewPr>
    <p:cViewPr>
      <p:scale>
        <a:sx n="1" d="1"/>
        <a:sy n="1" d="1"/>
      </p:scale>
      <p:origin x="0" y="0"/>
    </p:cViewPr>
  </p:notesTextViewPr>
  <p:sorterViewPr>
    <p:cViewPr>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_rels/data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58.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ata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4.xml.rels><?xml version="1.0" encoding="UTF-8" standalone="yes"?>
<Relationships xmlns="http://schemas.openxmlformats.org/package/2006/relationships"><Relationship Id="rId1" Type="http://schemas.openxmlformats.org/officeDocument/2006/relationships/hyperlink" Target="https://aka.ms/PECapabilitySurvey"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58.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4.xml.rels><?xml version="1.0" encoding="UTF-8" standalone="yes"?>
<Relationships xmlns="http://schemas.openxmlformats.org/package/2006/relationships"><Relationship Id="rId1" Type="http://schemas.openxmlformats.org/officeDocument/2006/relationships/hyperlink" Target="https://aka.ms/PECapabilitySurvey"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646D8-3E64-40A1-8FD8-F5219A276F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8D38B2F7-D5AB-4942-9F6E-A484C4228D9D}">
      <dgm:prSet/>
      <dgm:spPr/>
      <dgm:t>
        <a:bodyPr/>
        <a:lstStyle/>
        <a:p>
          <a:r>
            <a:rPr lang="en-AU"/>
            <a:t>Each customer is important</a:t>
          </a:r>
        </a:p>
      </dgm:t>
    </dgm:pt>
    <dgm:pt modelId="{657C7411-3B14-473A-83DB-F592C83C810F}" type="parTrans" cxnId="{064102F0-7F80-4F5B-9185-53C019354B35}">
      <dgm:prSet/>
      <dgm:spPr/>
      <dgm:t>
        <a:bodyPr/>
        <a:lstStyle/>
        <a:p>
          <a:endParaRPr lang="en-AU"/>
        </a:p>
      </dgm:t>
    </dgm:pt>
    <dgm:pt modelId="{2EC82A7D-0E73-4E00-9D39-71B404B08FBE}" type="sibTrans" cxnId="{064102F0-7F80-4F5B-9185-53C019354B35}">
      <dgm:prSet/>
      <dgm:spPr/>
      <dgm:t>
        <a:bodyPr/>
        <a:lstStyle/>
        <a:p>
          <a:endParaRPr lang="en-AU"/>
        </a:p>
      </dgm:t>
    </dgm:pt>
    <dgm:pt modelId="{EAB592FC-D5AF-4B97-8278-0A66A69B88DD}">
      <dgm:prSet/>
      <dgm:spPr/>
      <dgm:t>
        <a:bodyPr/>
        <a:lstStyle/>
        <a:p>
          <a:r>
            <a:rPr lang="en-AU"/>
            <a:t>Adopt a product mindset</a:t>
          </a:r>
        </a:p>
      </dgm:t>
    </dgm:pt>
    <dgm:pt modelId="{F5F82B01-AE5E-48A7-B45A-B8908EFBED1A}" type="parTrans" cxnId="{95BE16E8-8A34-43D1-A3C1-1E24588DAD25}">
      <dgm:prSet/>
      <dgm:spPr/>
      <dgm:t>
        <a:bodyPr/>
        <a:lstStyle/>
        <a:p>
          <a:endParaRPr lang="en-AU"/>
        </a:p>
      </dgm:t>
    </dgm:pt>
    <dgm:pt modelId="{521BE54E-FB5C-4E97-B128-097B45621CC6}" type="sibTrans" cxnId="{95BE16E8-8A34-43D1-A3C1-1E24588DAD25}">
      <dgm:prSet/>
      <dgm:spPr/>
      <dgm:t>
        <a:bodyPr/>
        <a:lstStyle/>
        <a:p>
          <a:endParaRPr lang="en-AU"/>
        </a:p>
      </dgm:t>
    </dgm:pt>
    <dgm:pt modelId="{8B22DB61-8D08-49FF-B02A-2A6742E3E91E}">
      <dgm:prSet/>
      <dgm:spPr/>
      <dgm:t>
        <a:bodyPr/>
        <a:lstStyle/>
        <a:p>
          <a:r>
            <a:rPr lang="en-AU"/>
            <a:t>Empower developers through self-service with guardrails</a:t>
          </a:r>
        </a:p>
      </dgm:t>
    </dgm:pt>
    <dgm:pt modelId="{F6E54CB5-746E-49E6-B5C9-6C9515763DAE}" type="parTrans" cxnId="{C2AB2FC6-16DE-45C2-B9F2-3F38A6CC485F}">
      <dgm:prSet/>
      <dgm:spPr/>
      <dgm:t>
        <a:bodyPr/>
        <a:lstStyle/>
        <a:p>
          <a:endParaRPr lang="en-AU"/>
        </a:p>
      </dgm:t>
    </dgm:pt>
    <dgm:pt modelId="{9FCC76E1-6E18-45BD-BCA4-A97B02449823}" type="sibTrans" cxnId="{C2AB2FC6-16DE-45C2-B9F2-3F38A6CC485F}">
      <dgm:prSet/>
      <dgm:spPr/>
      <dgm:t>
        <a:bodyPr/>
        <a:lstStyle/>
        <a:p>
          <a:endParaRPr lang="en-AU"/>
        </a:p>
      </dgm:t>
    </dgm:pt>
    <dgm:pt modelId="{509687D4-7D46-44AE-86E7-03FD1049A7EE}">
      <dgm:prSet/>
      <dgm:spPr/>
      <dgm:t>
        <a:bodyPr/>
        <a:lstStyle/>
        <a:p>
          <a:r>
            <a:rPr lang="en-AU"/>
            <a:t>Improve discovery, eliminate waste through inventories</a:t>
          </a:r>
        </a:p>
      </dgm:t>
    </dgm:pt>
    <dgm:pt modelId="{1089115C-11AE-4F33-86E1-5030CA111DA1}" type="parTrans" cxnId="{4C39DE23-70FD-4EB0-BC9F-EFA6ED479A83}">
      <dgm:prSet/>
      <dgm:spPr/>
      <dgm:t>
        <a:bodyPr/>
        <a:lstStyle/>
        <a:p>
          <a:endParaRPr lang="en-AU"/>
        </a:p>
      </dgm:t>
    </dgm:pt>
    <dgm:pt modelId="{4E95D8EB-C62E-4D34-9189-73E46FC61F91}" type="sibTrans" cxnId="{4C39DE23-70FD-4EB0-BC9F-EFA6ED479A83}">
      <dgm:prSet/>
      <dgm:spPr/>
      <dgm:t>
        <a:bodyPr/>
        <a:lstStyle/>
        <a:p>
          <a:endParaRPr lang="en-AU"/>
        </a:p>
      </dgm:t>
    </dgm:pt>
    <dgm:pt modelId="{336A5752-B5F9-4934-BF20-CF61B441E272}" type="pres">
      <dgm:prSet presAssocID="{D48646D8-3E64-40A1-8FD8-F5219A276FF0}" presName="linear" presStyleCnt="0">
        <dgm:presLayoutVars>
          <dgm:animLvl val="lvl"/>
          <dgm:resizeHandles val="exact"/>
        </dgm:presLayoutVars>
      </dgm:prSet>
      <dgm:spPr/>
    </dgm:pt>
    <dgm:pt modelId="{749E7E3A-F166-4C49-A167-D89A1B5307CA}" type="pres">
      <dgm:prSet presAssocID="{8D38B2F7-D5AB-4942-9F6E-A484C4228D9D}" presName="parentText" presStyleLbl="node1" presStyleIdx="0" presStyleCnt="4">
        <dgm:presLayoutVars>
          <dgm:chMax val="0"/>
          <dgm:bulletEnabled val="1"/>
        </dgm:presLayoutVars>
      </dgm:prSet>
      <dgm:spPr/>
    </dgm:pt>
    <dgm:pt modelId="{B2857DCF-16FD-4170-A0CE-D8D4652EA126}" type="pres">
      <dgm:prSet presAssocID="{2EC82A7D-0E73-4E00-9D39-71B404B08FBE}" presName="spacer" presStyleCnt="0"/>
      <dgm:spPr/>
    </dgm:pt>
    <dgm:pt modelId="{6F5506CA-B4E1-4B48-9A04-89DBCA6A8386}" type="pres">
      <dgm:prSet presAssocID="{EAB592FC-D5AF-4B97-8278-0A66A69B88DD}" presName="parentText" presStyleLbl="node1" presStyleIdx="1" presStyleCnt="4">
        <dgm:presLayoutVars>
          <dgm:chMax val="0"/>
          <dgm:bulletEnabled val="1"/>
        </dgm:presLayoutVars>
      </dgm:prSet>
      <dgm:spPr/>
    </dgm:pt>
    <dgm:pt modelId="{8878E6F2-AC39-4CA2-B798-08C1FC9CE681}" type="pres">
      <dgm:prSet presAssocID="{521BE54E-FB5C-4E97-B128-097B45621CC6}" presName="spacer" presStyleCnt="0"/>
      <dgm:spPr/>
    </dgm:pt>
    <dgm:pt modelId="{840DB1B5-2ECF-4524-9C29-03EE970CB876}" type="pres">
      <dgm:prSet presAssocID="{8B22DB61-8D08-49FF-B02A-2A6742E3E91E}" presName="parentText" presStyleLbl="node1" presStyleIdx="2" presStyleCnt="4">
        <dgm:presLayoutVars>
          <dgm:chMax val="0"/>
          <dgm:bulletEnabled val="1"/>
        </dgm:presLayoutVars>
      </dgm:prSet>
      <dgm:spPr/>
    </dgm:pt>
    <dgm:pt modelId="{59252753-190F-4E79-A87A-2EB88DB7A96A}" type="pres">
      <dgm:prSet presAssocID="{9FCC76E1-6E18-45BD-BCA4-A97B02449823}" presName="spacer" presStyleCnt="0"/>
      <dgm:spPr/>
    </dgm:pt>
    <dgm:pt modelId="{7C9C67AF-A1C6-4150-996F-DC665FDE3052}" type="pres">
      <dgm:prSet presAssocID="{509687D4-7D46-44AE-86E7-03FD1049A7EE}" presName="parentText" presStyleLbl="node1" presStyleIdx="3" presStyleCnt="4">
        <dgm:presLayoutVars>
          <dgm:chMax val="0"/>
          <dgm:bulletEnabled val="1"/>
        </dgm:presLayoutVars>
      </dgm:prSet>
      <dgm:spPr/>
    </dgm:pt>
  </dgm:ptLst>
  <dgm:cxnLst>
    <dgm:cxn modelId="{4C39DE23-70FD-4EB0-BC9F-EFA6ED479A83}" srcId="{D48646D8-3E64-40A1-8FD8-F5219A276FF0}" destId="{509687D4-7D46-44AE-86E7-03FD1049A7EE}" srcOrd="3" destOrd="0" parTransId="{1089115C-11AE-4F33-86E1-5030CA111DA1}" sibTransId="{4E95D8EB-C62E-4D34-9189-73E46FC61F91}"/>
    <dgm:cxn modelId="{57F7FC2E-DDA5-47D0-A127-A51EA1E280CC}" type="presOf" srcId="{8D38B2F7-D5AB-4942-9F6E-A484C4228D9D}" destId="{749E7E3A-F166-4C49-A167-D89A1B5307CA}" srcOrd="0" destOrd="0" presId="urn:microsoft.com/office/officeart/2005/8/layout/vList2"/>
    <dgm:cxn modelId="{87BCB440-D5EF-43B9-9D47-D60CB33CF129}" type="presOf" srcId="{EAB592FC-D5AF-4B97-8278-0A66A69B88DD}" destId="{6F5506CA-B4E1-4B48-9A04-89DBCA6A8386}" srcOrd="0" destOrd="0" presId="urn:microsoft.com/office/officeart/2005/8/layout/vList2"/>
    <dgm:cxn modelId="{38D0BF77-798C-450D-AC9A-D07C9F9E28C0}" type="presOf" srcId="{509687D4-7D46-44AE-86E7-03FD1049A7EE}" destId="{7C9C67AF-A1C6-4150-996F-DC665FDE3052}" srcOrd="0" destOrd="0" presId="urn:microsoft.com/office/officeart/2005/8/layout/vList2"/>
    <dgm:cxn modelId="{7D5A9A59-EA39-4088-A617-535ECB7EDF9E}" type="presOf" srcId="{D48646D8-3E64-40A1-8FD8-F5219A276FF0}" destId="{336A5752-B5F9-4934-BF20-CF61B441E272}" srcOrd="0" destOrd="0" presId="urn:microsoft.com/office/officeart/2005/8/layout/vList2"/>
    <dgm:cxn modelId="{50D12A91-0465-4D1C-9918-28F4E3E88599}" type="presOf" srcId="{8B22DB61-8D08-49FF-B02A-2A6742E3E91E}" destId="{840DB1B5-2ECF-4524-9C29-03EE970CB876}" srcOrd="0" destOrd="0" presId="urn:microsoft.com/office/officeart/2005/8/layout/vList2"/>
    <dgm:cxn modelId="{C2AB2FC6-16DE-45C2-B9F2-3F38A6CC485F}" srcId="{D48646D8-3E64-40A1-8FD8-F5219A276FF0}" destId="{8B22DB61-8D08-49FF-B02A-2A6742E3E91E}" srcOrd="2" destOrd="0" parTransId="{F6E54CB5-746E-49E6-B5C9-6C9515763DAE}" sibTransId="{9FCC76E1-6E18-45BD-BCA4-A97B02449823}"/>
    <dgm:cxn modelId="{95BE16E8-8A34-43D1-A3C1-1E24588DAD25}" srcId="{D48646D8-3E64-40A1-8FD8-F5219A276FF0}" destId="{EAB592FC-D5AF-4B97-8278-0A66A69B88DD}" srcOrd="1" destOrd="0" parTransId="{F5F82B01-AE5E-48A7-B45A-B8908EFBED1A}" sibTransId="{521BE54E-FB5C-4E97-B128-097B45621CC6}"/>
    <dgm:cxn modelId="{064102F0-7F80-4F5B-9185-53C019354B35}" srcId="{D48646D8-3E64-40A1-8FD8-F5219A276FF0}" destId="{8D38B2F7-D5AB-4942-9F6E-A484C4228D9D}" srcOrd="0" destOrd="0" parTransId="{657C7411-3B14-473A-83DB-F592C83C810F}" sibTransId="{2EC82A7D-0E73-4E00-9D39-71B404B08FBE}"/>
    <dgm:cxn modelId="{59CD2A10-9529-4D33-8EF4-19EBB472BDE8}" type="presParOf" srcId="{336A5752-B5F9-4934-BF20-CF61B441E272}" destId="{749E7E3A-F166-4C49-A167-D89A1B5307CA}" srcOrd="0" destOrd="0" presId="urn:microsoft.com/office/officeart/2005/8/layout/vList2"/>
    <dgm:cxn modelId="{8B997FE0-AFEE-4E32-8D31-9EDA0E4D6718}" type="presParOf" srcId="{336A5752-B5F9-4934-BF20-CF61B441E272}" destId="{B2857DCF-16FD-4170-A0CE-D8D4652EA126}" srcOrd="1" destOrd="0" presId="urn:microsoft.com/office/officeart/2005/8/layout/vList2"/>
    <dgm:cxn modelId="{82036470-6C49-4E3E-945C-9768052E2006}" type="presParOf" srcId="{336A5752-B5F9-4934-BF20-CF61B441E272}" destId="{6F5506CA-B4E1-4B48-9A04-89DBCA6A8386}" srcOrd="2" destOrd="0" presId="urn:microsoft.com/office/officeart/2005/8/layout/vList2"/>
    <dgm:cxn modelId="{5AD595B8-2B08-47C0-A460-739FFC1510DA}" type="presParOf" srcId="{336A5752-B5F9-4934-BF20-CF61B441E272}" destId="{8878E6F2-AC39-4CA2-B798-08C1FC9CE681}" srcOrd="3" destOrd="0" presId="urn:microsoft.com/office/officeart/2005/8/layout/vList2"/>
    <dgm:cxn modelId="{18FCDD9E-97D5-44F3-AF21-3ABFB46D1E10}" type="presParOf" srcId="{336A5752-B5F9-4934-BF20-CF61B441E272}" destId="{840DB1B5-2ECF-4524-9C29-03EE970CB876}" srcOrd="4" destOrd="0" presId="urn:microsoft.com/office/officeart/2005/8/layout/vList2"/>
    <dgm:cxn modelId="{0E758617-CCA2-4AF7-8575-5108F00D1293}" type="presParOf" srcId="{336A5752-B5F9-4934-BF20-CF61B441E272}" destId="{59252753-190F-4E79-A87A-2EB88DB7A96A}" srcOrd="5" destOrd="0" presId="urn:microsoft.com/office/officeart/2005/8/layout/vList2"/>
    <dgm:cxn modelId="{895FA1A8-AC8E-4AFE-A82F-6F07866DA494}" type="presParOf" srcId="{336A5752-B5F9-4934-BF20-CF61B441E272}" destId="{7C9C67AF-A1C6-4150-996F-DC665FDE305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900C91-A75B-47F8-89F6-56C818C272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5CC62F68-BEC7-4B03-B903-A0B43D996022}">
      <dgm:prSet/>
      <dgm:spPr/>
      <dgm:t>
        <a:bodyPr/>
        <a:lstStyle/>
        <a:p>
          <a:r>
            <a:rPr lang="en-AU"/>
            <a:t>IaC enables programmatic infrastructure management.</a:t>
          </a:r>
        </a:p>
      </dgm:t>
    </dgm:pt>
    <dgm:pt modelId="{13856254-6661-4E01-8D97-8860DA46FB8F}" type="parTrans" cxnId="{7316ADC0-D03A-4BFF-9DC0-8FB8142DAF08}">
      <dgm:prSet/>
      <dgm:spPr/>
      <dgm:t>
        <a:bodyPr/>
        <a:lstStyle/>
        <a:p>
          <a:endParaRPr lang="en-AU"/>
        </a:p>
      </dgm:t>
    </dgm:pt>
    <dgm:pt modelId="{0A70C33F-532C-4F48-BC22-DE9E872EAA64}" type="sibTrans" cxnId="{7316ADC0-D03A-4BFF-9DC0-8FB8142DAF08}">
      <dgm:prSet/>
      <dgm:spPr/>
      <dgm:t>
        <a:bodyPr/>
        <a:lstStyle/>
        <a:p>
          <a:endParaRPr lang="en-AU"/>
        </a:p>
      </dgm:t>
    </dgm:pt>
    <dgm:pt modelId="{D4BBA229-0291-4FA5-91CD-D8399C10ABD1}">
      <dgm:prSet/>
      <dgm:spPr/>
      <dgm:t>
        <a:bodyPr/>
        <a:lstStyle/>
        <a:p>
          <a:r>
            <a:rPr lang="en-AU"/>
            <a:t>ARM, Bicep, and Terraform all provide declarative infrastructure definitions.</a:t>
          </a:r>
        </a:p>
      </dgm:t>
    </dgm:pt>
    <dgm:pt modelId="{371A6DEB-DB39-44B8-9580-4A832B3F107E}" type="parTrans" cxnId="{94446743-EE34-452F-9137-23ECE9DB0C77}">
      <dgm:prSet/>
      <dgm:spPr/>
      <dgm:t>
        <a:bodyPr/>
        <a:lstStyle/>
        <a:p>
          <a:endParaRPr lang="en-AU"/>
        </a:p>
      </dgm:t>
    </dgm:pt>
    <dgm:pt modelId="{686292A5-F9B0-4687-A73A-44D62F6C8266}" type="sibTrans" cxnId="{94446743-EE34-452F-9137-23ECE9DB0C77}">
      <dgm:prSet/>
      <dgm:spPr/>
      <dgm:t>
        <a:bodyPr/>
        <a:lstStyle/>
        <a:p>
          <a:endParaRPr lang="en-AU"/>
        </a:p>
      </dgm:t>
    </dgm:pt>
    <dgm:pt modelId="{AE1C9438-6487-4D37-9F3A-3832ABD271B8}">
      <dgm:prSet/>
      <dgm:spPr/>
      <dgm:t>
        <a:bodyPr/>
        <a:lstStyle/>
        <a:p>
          <a:r>
            <a:rPr lang="en-AU"/>
            <a:t>Integration with CI/CD pipelines for automated resource provisioning.</a:t>
          </a:r>
        </a:p>
      </dgm:t>
    </dgm:pt>
    <dgm:pt modelId="{595FA849-97A7-4265-B97C-9EE508A5DE4C}" type="parTrans" cxnId="{94ECB8D2-8036-4DE0-AD96-DCDC85E28CBC}">
      <dgm:prSet/>
      <dgm:spPr/>
      <dgm:t>
        <a:bodyPr/>
        <a:lstStyle/>
        <a:p>
          <a:endParaRPr lang="en-AU"/>
        </a:p>
      </dgm:t>
    </dgm:pt>
    <dgm:pt modelId="{B85C95C7-4A4A-4F9E-B367-0676BD60309D}" type="sibTrans" cxnId="{94ECB8D2-8036-4DE0-AD96-DCDC85E28CBC}">
      <dgm:prSet/>
      <dgm:spPr/>
      <dgm:t>
        <a:bodyPr/>
        <a:lstStyle/>
        <a:p>
          <a:endParaRPr lang="en-AU"/>
        </a:p>
      </dgm:t>
    </dgm:pt>
    <dgm:pt modelId="{8EAB5737-1CEA-4971-AE6A-205D779B4EBD}">
      <dgm:prSet/>
      <dgm:spPr/>
      <dgm:t>
        <a:bodyPr/>
        <a:lstStyle/>
        <a:p>
          <a:r>
            <a:rPr lang="en-AU"/>
            <a:t>Bicep Modules, Terraform Modules, Azure Verified Modules</a:t>
          </a:r>
        </a:p>
      </dgm:t>
    </dgm:pt>
    <dgm:pt modelId="{586A99B2-E18A-42C4-8E4B-85F71293AA02}" type="parTrans" cxnId="{5E30DDEB-904C-4AC2-AE1B-A116CF6DD045}">
      <dgm:prSet/>
      <dgm:spPr/>
      <dgm:t>
        <a:bodyPr/>
        <a:lstStyle/>
        <a:p>
          <a:endParaRPr lang="en-AU"/>
        </a:p>
      </dgm:t>
    </dgm:pt>
    <dgm:pt modelId="{7A6021F3-DB89-438E-97B4-47B2F22DC37A}" type="sibTrans" cxnId="{5E30DDEB-904C-4AC2-AE1B-A116CF6DD045}">
      <dgm:prSet/>
      <dgm:spPr/>
      <dgm:t>
        <a:bodyPr/>
        <a:lstStyle/>
        <a:p>
          <a:endParaRPr lang="en-AU"/>
        </a:p>
      </dgm:t>
    </dgm:pt>
    <dgm:pt modelId="{66615EC1-B737-4FDC-81D9-772C32DB5A2D}" type="pres">
      <dgm:prSet presAssocID="{DF900C91-A75B-47F8-89F6-56C818C272E8}" presName="linear" presStyleCnt="0">
        <dgm:presLayoutVars>
          <dgm:animLvl val="lvl"/>
          <dgm:resizeHandles val="exact"/>
        </dgm:presLayoutVars>
      </dgm:prSet>
      <dgm:spPr/>
    </dgm:pt>
    <dgm:pt modelId="{513B25B2-70B6-4179-B23D-587FCE908887}" type="pres">
      <dgm:prSet presAssocID="{5CC62F68-BEC7-4B03-B903-A0B43D996022}" presName="parentText" presStyleLbl="node1" presStyleIdx="0" presStyleCnt="4">
        <dgm:presLayoutVars>
          <dgm:chMax val="0"/>
          <dgm:bulletEnabled val="1"/>
        </dgm:presLayoutVars>
      </dgm:prSet>
      <dgm:spPr/>
    </dgm:pt>
    <dgm:pt modelId="{17BD1956-43E7-4B68-B86B-640CAE44A0E9}" type="pres">
      <dgm:prSet presAssocID="{0A70C33F-532C-4F48-BC22-DE9E872EAA64}" presName="spacer" presStyleCnt="0"/>
      <dgm:spPr/>
    </dgm:pt>
    <dgm:pt modelId="{15DF88D8-8038-4E24-9494-5C4D832321F1}" type="pres">
      <dgm:prSet presAssocID="{D4BBA229-0291-4FA5-91CD-D8399C10ABD1}" presName="parentText" presStyleLbl="node1" presStyleIdx="1" presStyleCnt="4">
        <dgm:presLayoutVars>
          <dgm:chMax val="0"/>
          <dgm:bulletEnabled val="1"/>
        </dgm:presLayoutVars>
      </dgm:prSet>
      <dgm:spPr/>
    </dgm:pt>
    <dgm:pt modelId="{38E8AF04-5F36-4057-BA73-A1078D241274}" type="pres">
      <dgm:prSet presAssocID="{686292A5-F9B0-4687-A73A-44D62F6C8266}" presName="spacer" presStyleCnt="0"/>
      <dgm:spPr/>
    </dgm:pt>
    <dgm:pt modelId="{AD213292-35AA-4848-BA00-D8198277138E}" type="pres">
      <dgm:prSet presAssocID="{AE1C9438-6487-4D37-9F3A-3832ABD271B8}" presName="parentText" presStyleLbl="node1" presStyleIdx="2" presStyleCnt="4">
        <dgm:presLayoutVars>
          <dgm:chMax val="0"/>
          <dgm:bulletEnabled val="1"/>
        </dgm:presLayoutVars>
      </dgm:prSet>
      <dgm:spPr/>
    </dgm:pt>
    <dgm:pt modelId="{837A51D3-789E-43AC-82A2-9DB2C2F2E941}" type="pres">
      <dgm:prSet presAssocID="{B85C95C7-4A4A-4F9E-B367-0676BD60309D}" presName="spacer" presStyleCnt="0"/>
      <dgm:spPr/>
    </dgm:pt>
    <dgm:pt modelId="{980F86FB-2BA2-4852-BEA5-39A90B13FA27}" type="pres">
      <dgm:prSet presAssocID="{8EAB5737-1CEA-4971-AE6A-205D779B4EBD}" presName="parentText" presStyleLbl="node1" presStyleIdx="3" presStyleCnt="4">
        <dgm:presLayoutVars>
          <dgm:chMax val="0"/>
          <dgm:bulletEnabled val="1"/>
        </dgm:presLayoutVars>
      </dgm:prSet>
      <dgm:spPr/>
    </dgm:pt>
  </dgm:ptLst>
  <dgm:cxnLst>
    <dgm:cxn modelId="{8EDA7804-BEA6-4EA9-BE66-04BB997DFB1B}" type="presOf" srcId="{DF900C91-A75B-47F8-89F6-56C818C272E8}" destId="{66615EC1-B737-4FDC-81D9-772C32DB5A2D}" srcOrd="0" destOrd="0" presId="urn:microsoft.com/office/officeart/2005/8/layout/vList2"/>
    <dgm:cxn modelId="{94446743-EE34-452F-9137-23ECE9DB0C77}" srcId="{DF900C91-A75B-47F8-89F6-56C818C272E8}" destId="{D4BBA229-0291-4FA5-91CD-D8399C10ABD1}" srcOrd="1" destOrd="0" parTransId="{371A6DEB-DB39-44B8-9580-4A832B3F107E}" sibTransId="{686292A5-F9B0-4687-A73A-44D62F6C8266}"/>
    <dgm:cxn modelId="{3BE19C46-DA41-4AC7-A8D1-18D7AC7EA93C}" type="presOf" srcId="{8EAB5737-1CEA-4971-AE6A-205D779B4EBD}" destId="{980F86FB-2BA2-4852-BEA5-39A90B13FA27}" srcOrd="0" destOrd="0" presId="urn:microsoft.com/office/officeart/2005/8/layout/vList2"/>
    <dgm:cxn modelId="{AE1D394F-767E-4D08-B584-3449FDD2496A}" type="presOf" srcId="{D4BBA229-0291-4FA5-91CD-D8399C10ABD1}" destId="{15DF88D8-8038-4E24-9494-5C4D832321F1}" srcOrd="0" destOrd="0" presId="urn:microsoft.com/office/officeart/2005/8/layout/vList2"/>
    <dgm:cxn modelId="{7676A451-11ED-4E52-81D5-A212D00451D5}" type="presOf" srcId="{5CC62F68-BEC7-4B03-B903-A0B43D996022}" destId="{513B25B2-70B6-4179-B23D-587FCE908887}" srcOrd="0" destOrd="0" presId="urn:microsoft.com/office/officeart/2005/8/layout/vList2"/>
    <dgm:cxn modelId="{7316ADC0-D03A-4BFF-9DC0-8FB8142DAF08}" srcId="{DF900C91-A75B-47F8-89F6-56C818C272E8}" destId="{5CC62F68-BEC7-4B03-B903-A0B43D996022}" srcOrd="0" destOrd="0" parTransId="{13856254-6661-4E01-8D97-8860DA46FB8F}" sibTransId="{0A70C33F-532C-4F48-BC22-DE9E872EAA64}"/>
    <dgm:cxn modelId="{94ECB8D2-8036-4DE0-AD96-DCDC85E28CBC}" srcId="{DF900C91-A75B-47F8-89F6-56C818C272E8}" destId="{AE1C9438-6487-4D37-9F3A-3832ABD271B8}" srcOrd="2" destOrd="0" parTransId="{595FA849-97A7-4265-B97C-9EE508A5DE4C}" sibTransId="{B85C95C7-4A4A-4F9E-B367-0676BD60309D}"/>
    <dgm:cxn modelId="{4C3E70D4-67B7-4789-87DF-6014F51A4DCC}" type="presOf" srcId="{AE1C9438-6487-4D37-9F3A-3832ABD271B8}" destId="{AD213292-35AA-4848-BA00-D8198277138E}" srcOrd="0" destOrd="0" presId="urn:microsoft.com/office/officeart/2005/8/layout/vList2"/>
    <dgm:cxn modelId="{5E30DDEB-904C-4AC2-AE1B-A116CF6DD045}" srcId="{DF900C91-A75B-47F8-89F6-56C818C272E8}" destId="{8EAB5737-1CEA-4971-AE6A-205D779B4EBD}" srcOrd="3" destOrd="0" parTransId="{586A99B2-E18A-42C4-8E4B-85F71293AA02}" sibTransId="{7A6021F3-DB89-438E-97B4-47B2F22DC37A}"/>
    <dgm:cxn modelId="{AF44EF1C-EC3F-467D-8D11-DE6C9DEACC91}" type="presParOf" srcId="{66615EC1-B737-4FDC-81D9-772C32DB5A2D}" destId="{513B25B2-70B6-4179-B23D-587FCE908887}" srcOrd="0" destOrd="0" presId="urn:microsoft.com/office/officeart/2005/8/layout/vList2"/>
    <dgm:cxn modelId="{806BF64F-FAFC-4DBD-9E7F-B706EC181B3C}" type="presParOf" srcId="{66615EC1-B737-4FDC-81D9-772C32DB5A2D}" destId="{17BD1956-43E7-4B68-B86B-640CAE44A0E9}" srcOrd="1" destOrd="0" presId="urn:microsoft.com/office/officeart/2005/8/layout/vList2"/>
    <dgm:cxn modelId="{690C7907-79FF-47FB-880E-5CCF3F271654}" type="presParOf" srcId="{66615EC1-B737-4FDC-81D9-772C32DB5A2D}" destId="{15DF88D8-8038-4E24-9494-5C4D832321F1}" srcOrd="2" destOrd="0" presId="urn:microsoft.com/office/officeart/2005/8/layout/vList2"/>
    <dgm:cxn modelId="{8E73982D-89E4-4112-97A2-363710D493B8}" type="presParOf" srcId="{66615EC1-B737-4FDC-81D9-772C32DB5A2D}" destId="{38E8AF04-5F36-4057-BA73-A1078D241274}" srcOrd="3" destOrd="0" presId="urn:microsoft.com/office/officeart/2005/8/layout/vList2"/>
    <dgm:cxn modelId="{D7245DF4-7CC5-4BC3-B168-6C2ADD4EF838}" type="presParOf" srcId="{66615EC1-B737-4FDC-81D9-772C32DB5A2D}" destId="{AD213292-35AA-4848-BA00-D8198277138E}" srcOrd="4" destOrd="0" presId="urn:microsoft.com/office/officeart/2005/8/layout/vList2"/>
    <dgm:cxn modelId="{75B6B7C1-D9B8-4572-A8E0-5E5264F4169C}" type="presParOf" srcId="{66615EC1-B737-4FDC-81D9-772C32DB5A2D}" destId="{837A51D3-789E-43AC-82A2-9DB2C2F2E941}" srcOrd="5" destOrd="0" presId="urn:microsoft.com/office/officeart/2005/8/layout/vList2"/>
    <dgm:cxn modelId="{4CC176F0-176F-4860-9522-646C9D7BFFDC}" type="presParOf" srcId="{66615EC1-B737-4FDC-81D9-772C32DB5A2D}" destId="{980F86FB-2BA2-4852-BEA5-39A90B13FA2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53A678-5A04-4E29-AF51-DBAFA5FE4245}"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AU"/>
        </a:p>
      </dgm:t>
    </dgm:pt>
    <dgm:pt modelId="{85D7DB07-468C-4FC9-9B58-57C3CE21E1A6}">
      <dgm:prSet/>
      <dgm:spPr/>
      <dgm:t>
        <a:bodyPr/>
        <a:lstStyle/>
        <a:p>
          <a:r>
            <a:rPr lang="en-AU"/>
            <a:t>Self-service platforms like ADE and DevBox enable efficient resource provisioning.</a:t>
          </a:r>
        </a:p>
      </dgm:t>
    </dgm:pt>
    <dgm:pt modelId="{35D0E1F1-1E96-4CD6-9732-8CAFD3808752}" type="parTrans" cxnId="{21CCF47E-0F22-498C-8708-5E25D677ACBC}">
      <dgm:prSet/>
      <dgm:spPr/>
      <dgm:t>
        <a:bodyPr/>
        <a:lstStyle/>
        <a:p>
          <a:endParaRPr lang="en-AU"/>
        </a:p>
      </dgm:t>
    </dgm:pt>
    <dgm:pt modelId="{385D92E0-3DA3-4874-ACCD-8EB717ABC9F0}" type="sibTrans" cxnId="{21CCF47E-0F22-498C-8708-5E25D677ACBC}">
      <dgm:prSet/>
      <dgm:spPr/>
      <dgm:t>
        <a:bodyPr/>
        <a:lstStyle/>
        <a:p>
          <a:endParaRPr lang="en-AU"/>
        </a:p>
      </dgm:t>
    </dgm:pt>
    <dgm:pt modelId="{CB4A4D88-8B5A-4BB3-BCB9-651D918A17A4}">
      <dgm:prSet/>
      <dgm:spPr/>
      <dgm:t>
        <a:bodyPr/>
        <a:lstStyle/>
        <a:p>
          <a:r>
            <a:rPr lang="en-AU"/>
            <a:t>ADE uses IaC templates for consistent environments.</a:t>
          </a:r>
        </a:p>
      </dgm:t>
    </dgm:pt>
    <dgm:pt modelId="{659F78BC-D586-48C1-9DFD-8491FCCF5670}" type="parTrans" cxnId="{7CF029C4-7804-46FC-8E49-CAF5377AF736}">
      <dgm:prSet/>
      <dgm:spPr/>
      <dgm:t>
        <a:bodyPr/>
        <a:lstStyle/>
        <a:p>
          <a:endParaRPr lang="en-AU"/>
        </a:p>
      </dgm:t>
    </dgm:pt>
    <dgm:pt modelId="{6DE47FD2-C88E-4735-98FB-691DFAD6D54F}" type="sibTrans" cxnId="{7CF029C4-7804-46FC-8E49-CAF5377AF736}">
      <dgm:prSet/>
      <dgm:spPr/>
      <dgm:t>
        <a:bodyPr/>
        <a:lstStyle/>
        <a:p>
          <a:endParaRPr lang="en-AU"/>
        </a:p>
      </dgm:t>
    </dgm:pt>
    <dgm:pt modelId="{0696A176-65F7-43AC-9AB7-117D082A3C83}">
      <dgm:prSet/>
      <dgm:spPr/>
      <dgm:t>
        <a:bodyPr/>
        <a:lstStyle/>
        <a:p>
          <a:r>
            <a:rPr lang="en-AU"/>
            <a:t>Dev Box integrates with identity management and policy enforcement tools.</a:t>
          </a:r>
        </a:p>
      </dgm:t>
    </dgm:pt>
    <dgm:pt modelId="{BED94242-DE51-4E96-AD4F-B45DF703307F}" type="parTrans" cxnId="{9A884318-AF46-423B-B4A2-6F85F655B66B}">
      <dgm:prSet/>
      <dgm:spPr/>
      <dgm:t>
        <a:bodyPr/>
        <a:lstStyle/>
        <a:p>
          <a:endParaRPr lang="en-AU"/>
        </a:p>
      </dgm:t>
    </dgm:pt>
    <dgm:pt modelId="{7BE29CFD-5972-4F32-BB49-BFBC37914CDF}" type="sibTrans" cxnId="{9A884318-AF46-423B-B4A2-6F85F655B66B}">
      <dgm:prSet/>
      <dgm:spPr/>
      <dgm:t>
        <a:bodyPr/>
        <a:lstStyle/>
        <a:p>
          <a:endParaRPr lang="en-AU"/>
        </a:p>
      </dgm:t>
    </dgm:pt>
    <dgm:pt modelId="{3F1C647C-5DD5-413D-91CE-A02A7807E237}" type="pres">
      <dgm:prSet presAssocID="{0653A678-5A04-4E29-AF51-DBAFA5FE4245}" presName="linear" presStyleCnt="0">
        <dgm:presLayoutVars>
          <dgm:animLvl val="lvl"/>
          <dgm:resizeHandles val="exact"/>
        </dgm:presLayoutVars>
      </dgm:prSet>
      <dgm:spPr/>
    </dgm:pt>
    <dgm:pt modelId="{F3BC416E-2BE9-4E43-B5C6-A212B99CE7D4}" type="pres">
      <dgm:prSet presAssocID="{85D7DB07-468C-4FC9-9B58-57C3CE21E1A6}" presName="parentText" presStyleLbl="node1" presStyleIdx="0" presStyleCnt="3">
        <dgm:presLayoutVars>
          <dgm:chMax val="0"/>
          <dgm:bulletEnabled val="1"/>
        </dgm:presLayoutVars>
      </dgm:prSet>
      <dgm:spPr/>
    </dgm:pt>
    <dgm:pt modelId="{ECB67B8A-9CB3-4F80-BEAC-1EA152407427}" type="pres">
      <dgm:prSet presAssocID="{385D92E0-3DA3-4874-ACCD-8EB717ABC9F0}" presName="spacer" presStyleCnt="0"/>
      <dgm:spPr/>
    </dgm:pt>
    <dgm:pt modelId="{F11A0D5E-50A2-4AD4-BD20-52694B9611B0}" type="pres">
      <dgm:prSet presAssocID="{CB4A4D88-8B5A-4BB3-BCB9-651D918A17A4}" presName="parentText" presStyleLbl="node1" presStyleIdx="1" presStyleCnt="3">
        <dgm:presLayoutVars>
          <dgm:chMax val="0"/>
          <dgm:bulletEnabled val="1"/>
        </dgm:presLayoutVars>
      </dgm:prSet>
      <dgm:spPr/>
    </dgm:pt>
    <dgm:pt modelId="{70E5C32F-794B-4FFE-B52B-EF3D2EBDD961}" type="pres">
      <dgm:prSet presAssocID="{6DE47FD2-C88E-4735-98FB-691DFAD6D54F}" presName="spacer" presStyleCnt="0"/>
      <dgm:spPr/>
    </dgm:pt>
    <dgm:pt modelId="{784AB0AC-7C8B-4795-972F-AB39720E0695}" type="pres">
      <dgm:prSet presAssocID="{0696A176-65F7-43AC-9AB7-117D082A3C83}" presName="parentText" presStyleLbl="node1" presStyleIdx="2" presStyleCnt="3">
        <dgm:presLayoutVars>
          <dgm:chMax val="0"/>
          <dgm:bulletEnabled val="1"/>
        </dgm:presLayoutVars>
      </dgm:prSet>
      <dgm:spPr/>
    </dgm:pt>
  </dgm:ptLst>
  <dgm:cxnLst>
    <dgm:cxn modelId="{9A884318-AF46-423B-B4A2-6F85F655B66B}" srcId="{0653A678-5A04-4E29-AF51-DBAFA5FE4245}" destId="{0696A176-65F7-43AC-9AB7-117D082A3C83}" srcOrd="2" destOrd="0" parTransId="{BED94242-DE51-4E96-AD4F-B45DF703307F}" sibTransId="{7BE29CFD-5972-4F32-BB49-BFBC37914CDF}"/>
    <dgm:cxn modelId="{0464CB1D-7638-40EF-A29F-6DB7C1050A70}" type="presOf" srcId="{85D7DB07-468C-4FC9-9B58-57C3CE21E1A6}" destId="{F3BC416E-2BE9-4E43-B5C6-A212B99CE7D4}" srcOrd="0" destOrd="0" presId="urn:microsoft.com/office/officeart/2005/8/layout/vList2"/>
    <dgm:cxn modelId="{98F7D843-9479-41CF-9487-E7C09A560632}" type="presOf" srcId="{CB4A4D88-8B5A-4BB3-BCB9-651D918A17A4}" destId="{F11A0D5E-50A2-4AD4-BD20-52694B9611B0}" srcOrd="0" destOrd="0" presId="urn:microsoft.com/office/officeart/2005/8/layout/vList2"/>
    <dgm:cxn modelId="{21CCF47E-0F22-498C-8708-5E25D677ACBC}" srcId="{0653A678-5A04-4E29-AF51-DBAFA5FE4245}" destId="{85D7DB07-468C-4FC9-9B58-57C3CE21E1A6}" srcOrd="0" destOrd="0" parTransId="{35D0E1F1-1E96-4CD6-9732-8CAFD3808752}" sibTransId="{385D92E0-3DA3-4874-ACCD-8EB717ABC9F0}"/>
    <dgm:cxn modelId="{27437AA9-B5AC-423B-8803-0B68E334CB20}" type="presOf" srcId="{0696A176-65F7-43AC-9AB7-117D082A3C83}" destId="{784AB0AC-7C8B-4795-972F-AB39720E0695}" srcOrd="0" destOrd="0" presId="urn:microsoft.com/office/officeart/2005/8/layout/vList2"/>
    <dgm:cxn modelId="{7CF029C4-7804-46FC-8E49-CAF5377AF736}" srcId="{0653A678-5A04-4E29-AF51-DBAFA5FE4245}" destId="{CB4A4D88-8B5A-4BB3-BCB9-651D918A17A4}" srcOrd="1" destOrd="0" parTransId="{659F78BC-D586-48C1-9DFD-8491FCCF5670}" sibTransId="{6DE47FD2-C88E-4735-98FB-691DFAD6D54F}"/>
    <dgm:cxn modelId="{EEF440EE-187D-41A3-BCCD-2A2FF2134BD8}" type="presOf" srcId="{0653A678-5A04-4E29-AF51-DBAFA5FE4245}" destId="{3F1C647C-5DD5-413D-91CE-A02A7807E237}" srcOrd="0" destOrd="0" presId="urn:microsoft.com/office/officeart/2005/8/layout/vList2"/>
    <dgm:cxn modelId="{34A72339-A4E6-455D-9DD7-92904E5EE850}" type="presParOf" srcId="{3F1C647C-5DD5-413D-91CE-A02A7807E237}" destId="{F3BC416E-2BE9-4E43-B5C6-A212B99CE7D4}" srcOrd="0" destOrd="0" presId="urn:microsoft.com/office/officeart/2005/8/layout/vList2"/>
    <dgm:cxn modelId="{CB352750-0E63-4F26-A2B8-1F454AADB48D}" type="presParOf" srcId="{3F1C647C-5DD5-413D-91CE-A02A7807E237}" destId="{ECB67B8A-9CB3-4F80-BEAC-1EA152407427}" srcOrd="1" destOrd="0" presId="urn:microsoft.com/office/officeart/2005/8/layout/vList2"/>
    <dgm:cxn modelId="{F0265A41-42EA-42D6-8DB4-BBD12DE0F8F5}" type="presParOf" srcId="{3F1C647C-5DD5-413D-91CE-A02A7807E237}" destId="{F11A0D5E-50A2-4AD4-BD20-52694B9611B0}" srcOrd="2" destOrd="0" presId="urn:microsoft.com/office/officeart/2005/8/layout/vList2"/>
    <dgm:cxn modelId="{AA14C7AC-2DCC-4FAA-AAF1-E69A53FB90DE}" type="presParOf" srcId="{3F1C647C-5DD5-413D-91CE-A02A7807E237}" destId="{70E5C32F-794B-4FFE-B52B-EF3D2EBDD961}" srcOrd="3" destOrd="0" presId="urn:microsoft.com/office/officeart/2005/8/layout/vList2"/>
    <dgm:cxn modelId="{7D3BA381-37C2-4499-A39F-12ADEFCBEF47}" type="presParOf" srcId="{3F1C647C-5DD5-413D-91CE-A02A7807E237}" destId="{784AB0AC-7C8B-4795-972F-AB39720E0695}"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C39840A-FA94-4219-9692-BE0CA7B8B02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AU"/>
        </a:p>
      </dgm:t>
    </dgm:pt>
    <dgm:pt modelId="{421D2D16-0E1A-45A2-876E-18B027D80EA7}">
      <dgm:prSet phldrT="[Text]"/>
      <dgm:spPr/>
      <dgm:t>
        <a:bodyPr/>
        <a:lstStyle/>
        <a:p>
          <a:pPr>
            <a:lnSpc>
              <a:spcPct val="100000"/>
            </a:lnSpc>
            <a:defRPr b="1"/>
          </a:pPr>
          <a:r>
            <a:rPr lang="en-AU" dirty="0"/>
            <a:t>Push-based approach</a:t>
          </a:r>
        </a:p>
      </dgm:t>
    </dgm:pt>
    <dgm:pt modelId="{B8F408B4-9124-41C8-B064-559C69A5C86F}" type="parTrans" cxnId="{AC79F8BE-D211-4283-A341-3B35808C6383}">
      <dgm:prSet/>
      <dgm:spPr/>
      <dgm:t>
        <a:bodyPr/>
        <a:lstStyle/>
        <a:p>
          <a:endParaRPr lang="en-AU"/>
        </a:p>
      </dgm:t>
    </dgm:pt>
    <dgm:pt modelId="{E870EC32-E284-45B5-B9F1-8093CBD9DE77}" type="sibTrans" cxnId="{AC79F8BE-D211-4283-A341-3B35808C6383}">
      <dgm:prSet/>
      <dgm:spPr/>
      <dgm:t>
        <a:bodyPr/>
        <a:lstStyle/>
        <a:p>
          <a:endParaRPr lang="en-AU"/>
        </a:p>
      </dgm:t>
    </dgm:pt>
    <dgm:pt modelId="{1E2CD010-5520-4F6B-85AE-DCA322923B08}">
      <dgm:prSet phldrT="[Text]"/>
      <dgm:spPr/>
      <dgm:t>
        <a:bodyPr/>
        <a:lstStyle/>
        <a:p>
          <a:pPr>
            <a:lnSpc>
              <a:spcPct val="100000"/>
            </a:lnSpc>
            <a:defRPr b="1"/>
          </a:pPr>
          <a:r>
            <a:rPr lang="en-AU"/>
            <a:t>GitOps</a:t>
          </a:r>
        </a:p>
      </dgm:t>
    </dgm:pt>
    <dgm:pt modelId="{1D1313F7-6049-4C36-B28C-1EF350FA21D0}" type="parTrans" cxnId="{A4BB69B7-A1FE-4608-9150-C05F5416ADA3}">
      <dgm:prSet/>
      <dgm:spPr/>
      <dgm:t>
        <a:bodyPr/>
        <a:lstStyle/>
        <a:p>
          <a:endParaRPr lang="en-AU"/>
        </a:p>
      </dgm:t>
    </dgm:pt>
    <dgm:pt modelId="{59AD66CD-95C4-47D9-BD50-9B2AFCA5F6FF}" type="sibTrans" cxnId="{A4BB69B7-A1FE-4608-9150-C05F5416ADA3}">
      <dgm:prSet/>
      <dgm:spPr/>
      <dgm:t>
        <a:bodyPr/>
        <a:lstStyle/>
        <a:p>
          <a:endParaRPr lang="en-AU"/>
        </a:p>
      </dgm:t>
    </dgm:pt>
    <dgm:pt modelId="{49199226-E556-44EF-8737-2E3A8F417309}">
      <dgm:prSet phldrT="[Text]"/>
      <dgm:spPr/>
      <dgm:t>
        <a:bodyPr/>
        <a:lstStyle/>
        <a:p>
          <a:pPr>
            <a:lnSpc>
              <a:spcPct val="100000"/>
            </a:lnSpc>
            <a:defRPr b="1"/>
          </a:pPr>
          <a:r>
            <a:rPr lang="en-AU"/>
            <a:t>ChatOps</a:t>
          </a:r>
        </a:p>
      </dgm:t>
    </dgm:pt>
    <dgm:pt modelId="{7AF75A93-11A8-4965-AA75-C48D9589F7BD}" type="parTrans" cxnId="{277DB6C7-6D5A-4997-BDD9-F06623CB6D8A}">
      <dgm:prSet/>
      <dgm:spPr/>
      <dgm:t>
        <a:bodyPr/>
        <a:lstStyle/>
        <a:p>
          <a:endParaRPr lang="en-AU"/>
        </a:p>
      </dgm:t>
    </dgm:pt>
    <dgm:pt modelId="{EFC4D959-0496-4CA0-B9AB-B9DD4E98E6A9}" type="sibTrans" cxnId="{277DB6C7-6D5A-4997-BDD9-F06623CB6D8A}">
      <dgm:prSet/>
      <dgm:spPr/>
      <dgm:t>
        <a:bodyPr/>
        <a:lstStyle/>
        <a:p>
          <a:endParaRPr lang="en-AU"/>
        </a:p>
      </dgm:t>
    </dgm:pt>
    <dgm:pt modelId="{BD9CF6AF-D698-408E-90C2-D7FFBF4FD4CD}">
      <dgm:prSet phldrT="[Text]"/>
      <dgm:spPr/>
      <dgm:t>
        <a:bodyPr/>
        <a:lstStyle/>
        <a:p>
          <a:pPr>
            <a:lnSpc>
              <a:spcPct val="100000"/>
            </a:lnSpc>
          </a:pPr>
          <a:r>
            <a:rPr lang="en-AU" dirty="0"/>
            <a:t>Directly apply changes to infrastructure</a:t>
          </a:r>
        </a:p>
      </dgm:t>
    </dgm:pt>
    <dgm:pt modelId="{4B37807C-0533-4E0D-A9B9-B07E43464474}" type="parTrans" cxnId="{1D9CED9A-2362-42CF-A32C-76A9518C33F5}">
      <dgm:prSet/>
      <dgm:spPr/>
      <dgm:t>
        <a:bodyPr/>
        <a:lstStyle/>
        <a:p>
          <a:endParaRPr lang="en-AU"/>
        </a:p>
      </dgm:t>
    </dgm:pt>
    <dgm:pt modelId="{53F9821F-693C-491E-848A-79F6D80702C3}" type="sibTrans" cxnId="{1D9CED9A-2362-42CF-A32C-76A9518C33F5}">
      <dgm:prSet/>
      <dgm:spPr/>
    </dgm:pt>
    <dgm:pt modelId="{9E3F856A-F6A8-411E-8DDD-4DD867E78BCE}">
      <dgm:prSet phldrT="[Text]"/>
      <dgm:spPr/>
      <dgm:t>
        <a:bodyPr/>
        <a:lstStyle/>
        <a:p>
          <a:pPr>
            <a:lnSpc>
              <a:spcPct val="100000"/>
            </a:lnSpc>
          </a:pPr>
          <a:r>
            <a:rPr lang="en-AU" dirty="0"/>
            <a:t>Initiated by developers or CI/CD pipelines</a:t>
          </a:r>
        </a:p>
      </dgm:t>
    </dgm:pt>
    <dgm:pt modelId="{F4664101-7C06-4492-91AD-88DD8134BF2D}" type="parTrans" cxnId="{47162906-C24F-437B-86C4-723885214777}">
      <dgm:prSet/>
      <dgm:spPr/>
      <dgm:t>
        <a:bodyPr/>
        <a:lstStyle/>
        <a:p>
          <a:endParaRPr lang="en-AU"/>
        </a:p>
      </dgm:t>
    </dgm:pt>
    <dgm:pt modelId="{259C4D74-ED6F-4D2F-89F1-FF2FCCE31C60}" type="sibTrans" cxnId="{47162906-C24F-437B-86C4-723885214777}">
      <dgm:prSet/>
      <dgm:spPr/>
    </dgm:pt>
    <dgm:pt modelId="{CCA9F3C4-604F-4D1F-A7E3-116CBF3CFB17}">
      <dgm:prSet phldrT="[Text]"/>
      <dgm:spPr/>
      <dgm:t>
        <a:bodyPr/>
        <a:lstStyle/>
        <a:p>
          <a:pPr>
            <a:lnSpc>
              <a:spcPct val="100000"/>
            </a:lnSpc>
          </a:pPr>
          <a:r>
            <a:rPr lang="en-AU" dirty="0"/>
            <a:t>Flexibility with some manual intervention</a:t>
          </a:r>
        </a:p>
      </dgm:t>
    </dgm:pt>
    <dgm:pt modelId="{9F639ABD-7322-4934-9BA2-8A4A872DDF45}" type="parTrans" cxnId="{44B97519-D2E8-4B93-A927-45F10E769AAA}">
      <dgm:prSet/>
      <dgm:spPr/>
      <dgm:t>
        <a:bodyPr/>
        <a:lstStyle/>
        <a:p>
          <a:endParaRPr lang="en-AU"/>
        </a:p>
      </dgm:t>
    </dgm:pt>
    <dgm:pt modelId="{B50FC71F-C4E6-48F3-896C-FF189365D763}" type="sibTrans" cxnId="{44B97519-D2E8-4B93-A927-45F10E769AAA}">
      <dgm:prSet/>
      <dgm:spPr/>
    </dgm:pt>
    <dgm:pt modelId="{5354F674-90F0-42B0-AC39-3B044703529E}">
      <dgm:prSet phldrT="[Text]"/>
      <dgm:spPr/>
      <dgm:t>
        <a:bodyPr/>
        <a:lstStyle/>
        <a:p>
          <a:pPr>
            <a:lnSpc>
              <a:spcPct val="100000"/>
            </a:lnSpc>
          </a:pPr>
          <a:r>
            <a:rPr lang="en-AU" dirty="0"/>
            <a:t>Automatically detect changes in the repository</a:t>
          </a:r>
        </a:p>
      </dgm:t>
    </dgm:pt>
    <dgm:pt modelId="{C2CC7860-20D6-407F-952B-13CF3DC87C6E}" type="parTrans" cxnId="{D59F7B29-CDDE-49B5-A0FF-655DA67CCCFE}">
      <dgm:prSet/>
      <dgm:spPr/>
      <dgm:t>
        <a:bodyPr/>
        <a:lstStyle/>
        <a:p>
          <a:endParaRPr lang="en-AU"/>
        </a:p>
      </dgm:t>
    </dgm:pt>
    <dgm:pt modelId="{226FEFA1-E65E-4763-A57E-1A171D262EE4}" type="sibTrans" cxnId="{D59F7B29-CDDE-49B5-A0FF-655DA67CCCFE}">
      <dgm:prSet/>
      <dgm:spPr/>
    </dgm:pt>
    <dgm:pt modelId="{4CDECD08-BF93-4A55-BB19-CC59EFD51551}">
      <dgm:prSet phldrT="[Text]"/>
      <dgm:spPr/>
      <dgm:t>
        <a:bodyPr/>
        <a:lstStyle/>
        <a:p>
          <a:pPr>
            <a:lnSpc>
              <a:spcPct val="100000"/>
            </a:lnSpc>
          </a:pPr>
          <a:r>
            <a:rPr lang="en-AU" dirty="0"/>
            <a:t>Emphasizes declarative configuration and version control</a:t>
          </a:r>
        </a:p>
      </dgm:t>
    </dgm:pt>
    <dgm:pt modelId="{7AEE18A2-B30A-4985-A088-53CD34F7FF52}" type="parTrans" cxnId="{AE4D4596-4FD3-41A4-96B5-6E8AE40D8959}">
      <dgm:prSet/>
      <dgm:spPr/>
      <dgm:t>
        <a:bodyPr/>
        <a:lstStyle/>
        <a:p>
          <a:endParaRPr lang="en-AU"/>
        </a:p>
      </dgm:t>
    </dgm:pt>
    <dgm:pt modelId="{780E2563-FF16-4508-B916-78276E48DDEF}" type="sibTrans" cxnId="{AE4D4596-4FD3-41A4-96B5-6E8AE40D8959}">
      <dgm:prSet/>
      <dgm:spPr/>
    </dgm:pt>
    <dgm:pt modelId="{364378C6-C652-47A7-8A5E-264AD95EB508}">
      <dgm:prSet phldrT="[Text]"/>
      <dgm:spPr/>
      <dgm:t>
        <a:bodyPr/>
        <a:lstStyle/>
        <a:p>
          <a:pPr>
            <a:lnSpc>
              <a:spcPct val="100000"/>
            </a:lnSpc>
          </a:pPr>
          <a:r>
            <a:rPr lang="en-AU" dirty="0"/>
            <a:t>Improved observability and rollback capabilities</a:t>
          </a:r>
        </a:p>
      </dgm:t>
    </dgm:pt>
    <dgm:pt modelId="{E76F062B-BDCC-41AF-A162-2BD384939067}" type="parTrans" cxnId="{0D2D61FA-BD4D-4DF7-BC65-06F97899E6B2}">
      <dgm:prSet/>
      <dgm:spPr/>
      <dgm:t>
        <a:bodyPr/>
        <a:lstStyle/>
        <a:p>
          <a:endParaRPr lang="en-AU"/>
        </a:p>
      </dgm:t>
    </dgm:pt>
    <dgm:pt modelId="{C571B3AA-75F1-46D9-B9DB-7FC284EDD007}" type="sibTrans" cxnId="{0D2D61FA-BD4D-4DF7-BC65-06F97899E6B2}">
      <dgm:prSet/>
      <dgm:spPr/>
    </dgm:pt>
    <dgm:pt modelId="{BFF37C05-7DCF-44FF-A3E0-5796897B2BA1}">
      <dgm:prSet phldrT="[Text]"/>
      <dgm:spPr/>
      <dgm:t>
        <a:bodyPr/>
        <a:lstStyle/>
        <a:p>
          <a:pPr>
            <a:lnSpc>
              <a:spcPct val="100000"/>
            </a:lnSpc>
          </a:pPr>
          <a:r>
            <a:rPr lang="en-AU" dirty="0"/>
            <a:t>Integrates resource management with collaboration tools</a:t>
          </a:r>
        </a:p>
      </dgm:t>
    </dgm:pt>
    <dgm:pt modelId="{D066E450-C0BF-4A10-8BD4-278479DF797F}" type="parTrans" cxnId="{F8F119C1-1373-476B-A73F-8AABAC285D60}">
      <dgm:prSet/>
      <dgm:spPr/>
      <dgm:t>
        <a:bodyPr/>
        <a:lstStyle/>
        <a:p>
          <a:endParaRPr lang="en-AU"/>
        </a:p>
      </dgm:t>
    </dgm:pt>
    <dgm:pt modelId="{5D71AC96-499B-495D-BD46-9BA078DA319A}" type="sibTrans" cxnId="{F8F119C1-1373-476B-A73F-8AABAC285D60}">
      <dgm:prSet/>
      <dgm:spPr/>
    </dgm:pt>
    <dgm:pt modelId="{223EED91-7CDC-4E0F-ACC4-928D6605A4E4}">
      <dgm:prSet phldrT="[Text]"/>
      <dgm:spPr/>
      <dgm:t>
        <a:bodyPr/>
        <a:lstStyle/>
        <a:p>
          <a:pPr>
            <a:lnSpc>
              <a:spcPct val="100000"/>
            </a:lnSpc>
          </a:pPr>
          <a:r>
            <a:rPr lang="en-AU" dirty="0"/>
            <a:t>Allows tasks within communication platforms</a:t>
          </a:r>
        </a:p>
      </dgm:t>
    </dgm:pt>
    <dgm:pt modelId="{8F45E842-5BBD-4DC6-888B-656BA642A9C3}" type="parTrans" cxnId="{0F01A355-1BC6-4901-A9F1-53ACFB1B0F90}">
      <dgm:prSet/>
      <dgm:spPr/>
      <dgm:t>
        <a:bodyPr/>
        <a:lstStyle/>
        <a:p>
          <a:endParaRPr lang="en-AU"/>
        </a:p>
      </dgm:t>
    </dgm:pt>
    <dgm:pt modelId="{EE238D28-FF0E-4273-85CE-C48CA9C8D0CD}" type="sibTrans" cxnId="{0F01A355-1BC6-4901-A9F1-53ACFB1B0F90}">
      <dgm:prSet/>
      <dgm:spPr/>
    </dgm:pt>
    <dgm:pt modelId="{1B901DFE-9E0A-4643-ADE2-47314568D937}">
      <dgm:prSet phldrT="[Text]"/>
      <dgm:spPr/>
      <dgm:t>
        <a:bodyPr/>
        <a:lstStyle/>
        <a:p>
          <a:pPr>
            <a:lnSpc>
              <a:spcPct val="100000"/>
            </a:lnSpc>
          </a:pPr>
          <a:r>
            <a:rPr lang="en-AU" dirty="0"/>
            <a:t>Enhances user experience and operational efficiency.</a:t>
          </a:r>
        </a:p>
      </dgm:t>
    </dgm:pt>
    <dgm:pt modelId="{0F71FDA4-8B72-4D30-8CFF-94A99E344C96}" type="parTrans" cxnId="{7CBB6BCB-968C-49B8-A2DD-4A988C90DA4E}">
      <dgm:prSet/>
      <dgm:spPr/>
      <dgm:t>
        <a:bodyPr/>
        <a:lstStyle/>
        <a:p>
          <a:endParaRPr lang="en-AU"/>
        </a:p>
      </dgm:t>
    </dgm:pt>
    <dgm:pt modelId="{FD561662-ADE7-41DD-9FFE-97573B36957B}" type="sibTrans" cxnId="{7CBB6BCB-968C-49B8-A2DD-4A988C90DA4E}">
      <dgm:prSet/>
      <dgm:spPr/>
    </dgm:pt>
    <dgm:pt modelId="{B66E804E-E81B-4863-BE1A-6F73FE4FDC54}" type="pres">
      <dgm:prSet presAssocID="{5C39840A-FA94-4219-9692-BE0CA7B8B026}" presName="root" presStyleCnt="0">
        <dgm:presLayoutVars>
          <dgm:dir/>
          <dgm:resizeHandles val="exact"/>
        </dgm:presLayoutVars>
      </dgm:prSet>
      <dgm:spPr/>
    </dgm:pt>
    <dgm:pt modelId="{E4254332-C155-43F3-BB7D-4725B7D57791}" type="pres">
      <dgm:prSet presAssocID="{421D2D16-0E1A-45A2-876E-18B027D80EA7}" presName="compNode" presStyleCnt="0"/>
      <dgm:spPr/>
    </dgm:pt>
    <dgm:pt modelId="{D7E56287-6B7B-423F-AF90-B0261744B7EC}" type="pres">
      <dgm:prSet presAssocID="{421D2D16-0E1A-45A2-876E-18B027D80E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3FAEB7F-8405-4BF5-B8BA-0B7E2FE6D764}" type="pres">
      <dgm:prSet presAssocID="{421D2D16-0E1A-45A2-876E-18B027D80EA7}" presName="iconSpace" presStyleCnt="0"/>
      <dgm:spPr/>
    </dgm:pt>
    <dgm:pt modelId="{14593AC8-B06F-439A-AF73-4715AD6A873A}" type="pres">
      <dgm:prSet presAssocID="{421D2D16-0E1A-45A2-876E-18B027D80EA7}" presName="parTx" presStyleLbl="revTx" presStyleIdx="0" presStyleCnt="6">
        <dgm:presLayoutVars>
          <dgm:chMax val="0"/>
          <dgm:chPref val="0"/>
        </dgm:presLayoutVars>
      </dgm:prSet>
      <dgm:spPr/>
    </dgm:pt>
    <dgm:pt modelId="{6B2820D3-9F19-46E1-9376-A5252806DD6F}" type="pres">
      <dgm:prSet presAssocID="{421D2D16-0E1A-45A2-876E-18B027D80EA7}" presName="txSpace" presStyleCnt="0"/>
      <dgm:spPr/>
    </dgm:pt>
    <dgm:pt modelId="{49A563C9-FA1A-4FE9-8E0E-69F50FB81981}" type="pres">
      <dgm:prSet presAssocID="{421D2D16-0E1A-45A2-876E-18B027D80EA7}" presName="desTx" presStyleLbl="revTx" presStyleIdx="1" presStyleCnt="6">
        <dgm:presLayoutVars/>
      </dgm:prSet>
      <dgm:spPr/>
    </dgm:pt>
    <dgm:pt modelId="{CC86D660-6004-45AA-A8B8-76FDC518CD4B}" type="pres">
      <dgm:prSet presAssocID="{E870EC32-E284-45B5-B9F1-8093CBD9DE77}" presName="sibTrans" presStyleCnt="0"/>
      <dgm:spPr/>
    </dgm:pt>
    <dgm:pt modelId="{2FD8CA88-91E6-4E2C-AF6A-85C8A2BFED77}" type="pres">
      <dgm:prSet presAssocID="{1E2CD010-5520-4F6B-85AE-DCA322923B08}" presName="compNode" presStyleCnt="0"/>
      <dgm:spPr/>
    </dgm:pt>
    <dgm:pt modelId="{34070CFB-E450-4142-AFCD-1E590BB39C21}" type="pres">
      <dgm:prSet presAssocID="{1E2CD010-5520-4F6B-85AE-DCA322923B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069313F-4C59-4746-BFCB-EB86CE1D320B}" type="pres">
      <dgm:prSet presAssocID="{1E2CD010-5520-4F6B-85AE-DCA322923B08}" presName="iconSpace" presStyleCnt="0"/>
      <dgm:spPr/>
    </dgm:pt>
    <dgm:pt modelId="{D531C5F8-C3A0-4316-81C9-F78402C4A73A}" type="pres">
      <dgm:prSet presAssocID="{1E2CD010-5520-4F6B-85AE-DCA322923B08}" presName="parTx" presStyleLbl="revTx" presStyleIdx="2" presStyleCnt="6">
        <dgm:presLayoutVars>
          <dgm:chMax val="0"/>
          <dgm:chPref val="0"/>
        </dgm:presLayoutVars>
      </dgm:prSet>
      <dgm:spPr/>
    </dgm:pt>
    <dgm:pt modelId="{A0584AAB-E8E0-41A5-A0A0-F22DB573D4A5}" type="pres">
      <dgm:prSet presAssocID="{1E2CD010-5520-4F6B-85AE-DCA322923B08}" presName="txSpace" presStyleCnt="0"/>
      <dgm:spPr/>
    </dgm:pt>
    <dgm:pt modelId="{F2748EB7-2A4E-462F-AD6B-9B6920B5B10E}" type="pres">
      <dgm:prSet presAssocID="{1E2CD010-5520-4F6B-85AE-DCA322923B08}" presName="desTx" presStyleLbl="revTx" presStyleIdx="3" presStyleCnt="6">
        <dgm:presLayoutVars/>
      </dgm:prSet>
      <dgm:spPr/>
    </dgm:pt>
    <dgm:pt modelId="{948026AC-EE4F-4FB3-9C81-651596AB998B}" type="pres">
      <dgm:prSet presAssocID="{59AD66CD-95C4-47D9-BD50-9B2AFCA5F6FF}" presName="sibTrans" presStyleCnt="0"/>
      <dgm:spPr/>
    </dgm:pt>
    <dgm:pt modelId="{796EBE47-C24E-4C4E-ACA8-B01F74F3242F}" type="pres">
      <dgm:prSet presAssocID="{49199226-E556-44EF-8737-2E3A8F417309}" presName="compNode" presStyleCnt="0"/>
      <dgm:spPr/>
    </dgm:pt>
    <dgm:pt modelId="{B26A799B-BA46-4DCC-8BF3-D70D131817D2}" type="pres">
      <dgm:prSet presAssocID="{49199226-E556-44EF-8737-2E3A8F4173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9BDF480-8827-44F1-87E9-162C41D5765C}" type="pres">
      <dgm:prSet presAssocID="{49199226-E556-44EF-8737-2E3A8F417309}" presName="iconSpace" presStyleCnt="0"/>
      <dgm:spPr/>
    </dgm:pt>
    <dgm:pt modelId="{B72280FF-F343-4F12-8C94-A23D1C4317C6}" type="pres">
      <dgm:prSet presAssocID="{49199226-E556-44EF-8737-2E3A8F417309}" presName="parTx" presStyleLbl="revTx" presStyleIdx="4" presStyleCnt="6">
        <dgm:presLayoutVars>
          <dgm:chMax val="0"/>
          <dgm:chPref val="0"/>
        </dgm:presLayoutVars>
      </dgm:prSet>
      <dgm:spPr/>
    </dgm:pt>
    <dgm:pt modelId="{014638A0-017B-4916-AFC3-E9A04592C630}" type="pres">
      <dgm:prSet presAssocID="{49199226-E556-44EF-8737-2E3A8F417309}" presName="txSpace" presStyleCnt="0"/>
      <dgm:spPr/>
    </dgm:pt>
    <dgm:pt modelId="{493D3590-1987-4C27-B90A-CB771DE9D1D9}" type="pres">
      <dgm:prSet presAssocID="{49199226-E556-44EF-8737-2E3A8F417309}" presName="desTx" presStyleLbl="revTx" presStyleIdx="5" presStyleCnt="6">
        <dgm:presLayoutVars/>
      </dgm:prSet>
      <dgm:spPr/>
    </dgm:pt>
  </dgm:ptLst>
  <dgm:cxnLst>
    <dgm:cxn modelId="{47162906-C24F-437B-86C4-723885214777}" srcId="{421D2D16-0E1A-45A2-876E-18B027D80EA7}" destId="{9E3F856A-F6A8-411E-8DDD-4DD867E78BCE}" srcOrd="1" destOrd="0" parTransId="{F4664101-7C06-4492-91AD-88DD8134BF2D}" sibTransId="{259C4D74-ED6F-4D2F-89F1-FF2FCCE31C60}"/>
    <dgm:cxn modelId="{E33A4410-60AB-4453-B601-B361FCE018CC}" type="presOf" srcId="{5354F674-90F0-42B0-AC39-3B044703529E}" destId="{F2748EB7-2A4E-462F-AD6B-9B6920B5B10E}" srcOrd="0" destOrd="0" presId="urn:microsoft.com/office/officeart/2018/2/layout/IconLabelDescriptionList"/>
    <dgm:cxn modelId="{44B97519-D2E8-4B93-A927-45F10E769AAA}" srcId="{421D2D16-0E1A-45A2-876E-18B027D80EA7}" destId="{CCA9F3C4-604F-4D1F-A7E3-116CBF3CFB17}" srcOrd="2" destOrd="0" parTransId="{9F639ABD-7322-4934-9BA2-8A4A872DDF45}" sibTransId="{B50FC71F-C4E6-48F3-896C-FF189365D763}"/>
    <dgm:cxn modelId="{D59F7B29-CDDE-49B5-A0FF-655DA67CCCFE}" srcId="{1E2CD010-5520-4F6B-85AE-DCA322923B08}" destId="{5354F674-90F0-42B0-AC39-3B044703529E}" srcOrd="0" destOrd="0" parTransId="{C2CC7860-20D6-407F-952B-13CF3DC87C6E}" sibTransId="{226FEFA1-E65E-4763-A57E-1A171D262EE4}"/>
    <dgm:cxn modelId="{9CB70E2B-82EA-4E6A-9901-F53FBA0B141E}" type="presOf" srcId="{421D2D16-0E1A-45A2-876E-18B027D80EA7}" destId="{14593AC8-B06F-439A-AF73-4715AD6A873A}" srcOrd="0" destOrd="0" presId="urn:microsoft.com/office/officeart/2018/2/layout/IconLabelDescriptionList"/>
    <dgm:cxn modelId="{77858B31-C4BA-44AF-997E-FAD9FEA0D106}" type="presOf" srcId="{1B901DFE-9E0A-4643-ADE2-47314568D937}" destId="{493D3590-1987-4C27-B90A-CB771DE9D1D9}" srcOrd="0" destOrd="2" presId="urn:microsoft.com/office/officeart/2018/2/layout/IconLabelDescriptionList"/>
    <dgm:cxn modelId="{7B2A4838-98E4-4C6E-9459-E4B79EEA5390}" type="presOf" srcId="{223EED91-7CDC-4E0F-ACC4-928D6605A4E4}" destId="{493D3590-1987-4C27-B90A-CB771DE9D1D9}" srcOrd="0" destOrd="1" presId="urn:microsoft.com/office/officeart/2018/2/layout/IconLabelDescriptionList"/>
    <dgm:cxn modelId="{82D27B3A-E557-4AEB-854C-BA0EE8724F49}" type="presOf" srcId="{1E2CD010-5520-4F6B-85AE-DCA322923B08}" destId="{D531C5F8-C3A0-4316-81C9-F78402C4A73A}" srcOrd="0" destOrd="0" presId="urn:microsoft.com/office/officeart/2018/2/layout/IconLabelDescriptionList"/>
    <dgm:cxn modelId="{D1610B47-A47B-4B21-8C26-D021B55A197C}" type="presOf" srcId="{5C39840A-FA94-4219-9692-BE0CA7B8B026}" destId="{B66E804E-E81B-4863-BE1A-6F73FE4FDC54}" srcOrd="0" destOrd="0" presId="urn:microsoft.com/office/officeart/2018/2/layout/IconLabelDescriptionList"/>
    <dgm:cxn modelId="{0F01A355-1BC6-4901-A9F1-53ACFB1B0F90}" srcId="{49199226-E556-44EF-8737-2E3A8F417309}" destId="{223EED91-7CDC-4E0F-ACC4-928D6605A4E4}" srcOrd="1" destOrd="0" parTransId="{8F45E842-5BBD-4DC6-888B-656BA642A9C3}" sibTransId="{EE238D28-FF0E-4273-85CE-C48CA9C8D0CD}"/>
    <dgm:cxn modelId="{90F6C256-1341-4281-84E5-D20D7F049395}" type="presOf" srcId="{BFF37C05-7DCF-44FF-A3E0-5796897B2BA1}" destId="{493D3590-1987-4C27-B90A-CB771DE9D1D9}" srcOrd="0" destOrd="0" presId="urn:microsoft.com/office/officeart/2018/2/layout/IconLabelDescriptionList"/>
    <dgm:cxn modelId="{4F6A5A7B-B3F8-4380-84D2-05CDECFB5BDB}" type="presOf" srcId="{BD9CF6AF-D698-408E-90C2-D7FFBF4FD4CD}" destId="{49A563C9-FA1A-4FE9-8E0E-69F50FB81981}" srcOrd="0" destOrd="0" presId="urn:microsoft.com/office/officeart/2018/2/layout/IconLabelDescriptionList"/>
    <dgm:cxn modelId="{2C45E48A-8D5F-4E32-A081-3E482F1AADED}" type="presOf" srcId="{49199226-E556-44EF-8737-2E3A8F417309}" destId="{B72280FF-F343-4F12-8C94-A23D1C4317C6}" srcOrd="0" destOrd="0" presId="urn:microsoft.com/office/officeart/2018/2/layout/IconLabelDescriptionList"/>
    <dgm:cxn modelId="{AE4D4596-4FD3-41A4-96B5-6E8AE40D8959}" srcId="{1E2CD010-5520-4F6B-85AE-DCA322923B08}" destId="{4CDECD08-BF93-4A55-BB19-CC59EFD51551}" srcOrd="1" destOrd="0" parTransId="{7AEE18A2-B30A-4985-A088-53CD34F7FF52}" sibTransId="{780E2563-FF16-4508-B916-78276E48DDEF}"/>
    <dgm:cxn modelId="{1D9CED9A-2362-42CF-A32C-76A9518C33F5}" srcId="{421D2D16-0E1A-45A2-876E-18B027D80EA7}" destId="{BD9CF6AF-D698-408E-90C2-D7FFBF4FD4CD}" srcOrd="0" destOrd="0" parTransId="{4B37807C-0533-4E0D-A9B9-B07E43464474}" sibTransId="{53F9821F-693C-491E-848A-79F6D80702C3}"/>
    <dgm:cxn modelId="{6D915CA8-7273-4D3B-8F30-EB7E6C34793E}" type="presOf" srcId="{CCA9F3C4-604F-4D1F-A7E3-116CBF3CFB17}" destId="{49A563C9-FA1A-4FE9-8E0E-69F50FB81981}" srcOrd="0" destOrd="2" presId="urn:microsoft.com/office/officeart/2018/2/layout/IconLabelDescriptionList"/>
    <dgm:cxn modelId="{4EC08EA9-7B4C-44BD-92B1-21749609567C}" type="presOf" srcId="{364378C6-C652-47A7-8A5E-264AD95EB508}" destId="{F2748EB7-2A4E-462F-AD6B-9B6920B5B10E}" srcOrd="0" destOrd="2" presId="urn:microsoft.com/office/officeart/2018/2/layout/IconLabelDescriptionList"/>
    <dgm:cxn modelId="{A4BB69B7-A1FE-4608-9150-C05F5416ADA3}" srcId="{5C39840A-FA94-4219-9692-BE0CA7B8B026}" destId="{1E2CD010-5520-4F6B-85AE-DCA322923B08}" srcOrd="1" destOrd="0" parTransId="{1D1313F7-6049-4C36-B28C-1EF350FA21D0}" sibTransId="{59AD66CD-95C4-47D9-BD50-9B2AFCA5F6FF}"/>
    <dgm:cxn modelId="{896649BA-05D6-4985-8F17-131E4479ADF5}" type="presOf" srcId="{9E3F856A-F6A8-411E-8DDD-4DD867E78BCE}" destId="{49A563C9-FA1A-4FE9-8E0E-69F50FB81981}" srcOrd="0" destOrd="1" presId="urn:microsoft.com/office/officeart/2018/2/layout/IconLabelDescriptionList"/>
    <dgm:cxn modelId="{AC79F8BE-D211-4283-A341-3B35808C6383}" srcId="{5C39840A-FA94-4219-9692-BE0CA7B8B026}" destId="{421D2D16-0E1A-45A2-876E-18B027D80EA7}" srcOrd="0" destOrd="0" parTransId="{B8F408B4-9124-41C8-B064-559C69A5C86F}" sibTransId="{E870EC32-E284-45B5-B9F1-8093CBD9DE77}"/>
    <dgm:cxn modelId="{F8F119C1-1373-476B-A73F-8AABAC285D60}" srcId="{49199226-E556-44EF-8737-2E3A8F417309}" destId="{BFF37C05-7DCF-44FF-A3E0-5796897B2BA1}" srcOrd="0" destOrd="0" parTransId="{D066E450-C0BF-4A10-8BD4-278479DF797F}" sibTransId="{5D71AC96-499B-495D-BD46-9BA078DA319A}"/>
    <dgm:cxn modelId="{277DB6C7-6D5A-4997-BDD9-F06623CB6D8A}" srcId="{5C39840A-FA94-4219-9692-BE0CA7B8B026}" destId="{49199226-E556-44EF-8737-2E3A8F417309}" srcOrd="2" destOrd="0" parTransId="{7AF75A93-11A8-4965-AA75-C48D9589F7BD}" sibTransId="{EFC4D959-0496-4CA0-B9AB-B9DD4E98E6A9}"/>
    <dgm:cxn modelId="{7CBB6BCB-968C-49B8-A2DD-4A988C90DA4E}" srcId="{49199226-E556-44EF-8737-2E3A8F417309}" destId="{1B901DFE-9E0A-4643-ADE2-47314568D937}" srcOrd="2" destOrd="0" parTransId="{0F71FDA4-8B72-4D30-8CFF-94A99E344C96}" sibTransId="{FD561662-ADE7-41DD-9FFE-97573B36957B}"/>
    <dgm:cxn modelId="{FDAFEFE7-23C4-45B8-ABB6-BB4379FB7E60}" type="presOf" srcId="{4CDECD08-BF93-4A55-BB19-CC59EFD51551}" destId="{F2748EB7-2A4E-462F-AD6B-9B6920B5B10E}" srcOrd="0" destOrd="1" presId="urn:microsoft.com/office/officeart/2018/2/layout/IconLabelDescriptionList"/>
    <dgm:cxn modelId="{0D2D61FA-BD4D-4DF7-BC65-06F97899E6B2}" srcId="{1E2CD010-5520-4F6B-85AE-DCA322923B08}" destId="{364378C6-C652-47A7-8A5E-264AD95EB508}" srcOrd="2" destOrd="0" parTransId="{E76F062B-BDCC-41AF-A162-2BD384939067}" sibTransId="{C571B3AA-75F1-46D9-B9DB-7FC284EDD007}"/>
    <dgm:cxn modelId="{E3EFF061-841F-4F8D-A941-A2B0107E1041}" type="presParOf" srcId="{B66E804E-E81B-4863-BE1A-6F73FE4FDC54}" destId="{E4254332-C155-43F3-BB7D-4725B7D57791}" srcOrd="0" destOrd="0" presId="urn:microsoft.com/office/officeart/2018/2/layout/IconLabelDescriptionList"/>
    <dgm:cxn modelId="{39D8BA33-4D5F-471C-92CE-6C414556BD3A}" type="presParOf" srcId="{E4254332-C155-43F3-BB7D-4725B7D57791}" destId="{D7E56287-6B7B-423F-AF90-B0261744B7EC}" srcOrd="0" destOrd="0" presId="urn:microsoft.com/office/officeart/2018/2/layout/IconLabelDescriptionList"/>
    <dgm:cxn modelId="{02685F64-39CD-4664-BAE9-DB2469774529}" type="presParOf" srcId="{E4254332-C155-43F3-BB7D-4725B7D57791}" destId="{B3FAEB7F-8405-4BF5-B8BA-0B7E2FE6D764}" srcOrd="1" destOrd="0" presId="urn:microsoft.com/office/officeart/2018/2/layout/IconLabelDescriptionList"/>
    <dgm:cxn modelId="{8C00265F-88F0-4E60-A027-048C1A019CBD}" type="presParOf" srcId="{E4254332-C155-43F3-BB7D-4725B7D57791}" destId="{14593AC8-B06F-439A-AF73-4715AD6A873A}" srcOrd="2" destOrd="0" presId="urn:microsoft.com/office/officeart/2018/2/layout/IconLabelDescriptionList"/>
    <dgm:cxn modelId="{DB5FF081-F8F7-492E-B188-A367E9975C95}" type="presParOf" srcId="{E4254332-C155-43F3-BB7D-4725B7D57791}" destId="{6B2820D3-9F19-46E1-9376-A5252806DD6F}" srcOrd="3" destOrd="0" presId="urn:microsoft.com/office/officeart/2018/2/layout/IconLabelDescriptionList"/>
    <dgm:cxn modelId="{9650FFD2-BA5B-4C77-9440-3F9E6323A76D}" type="presParOf" srcId="{E4254332-C155-43F3-BB7D-4725B7D57791}" destId="{49A563C9-FA1A-4FE9-8E0E-69F50FB81981}" srcOrd="4" destOrd="0" presId="urn:microsoft.com/office/officeart/2018/2/layout/IconLabelDescriptionList"/>
    <dgm:cxn modelId="{B94D1DFD-A0A5-49D8-9B5D-693A82B7633F}" type="presParOf" srcId="{B66E804E-E81B-4863-BE1A-6F73FE4FDC54}" destId="{CC86D660-6004-45AA-A8B8-76FDC518CD4B}" srcOrd="1" destOrd="0" presId="urn:microsoft.com/office/officeart/2018/2/layout/IconLabelDescriptionList"/>
    <dgm:cxn modelId="{AFD42895-01BC-405E-A094-7EB2DD3FBEB0}" type="presParOf" srcId="{B66E804E-E81B-4863-BE1A-6F73FE4FDC54}" destId="{2FD8CA88-91E6-4E2C-AF6A-85C8A2BFED77}" srcOrd="2" destOrd="0" presId="urn:microsoft.com/office/officeart/2018/2/layout/IconLabelDescriptionList"/>
    <dgm:cxn modelId="{4E24AA5E-6ADF-4F48-A949-6022B83069DD}" type="presParOf" srcId="{2FD8CA88-91E6-4E2C-AF6A-85C8A2BFED77}" destId="{34070CFB-E450-4142-AFCD-1E590BB39C21}" srcOrd="0" destOrd="0" presId="urn:microsoft.com/office/officeart/2018/2/layout/IconLabelDescriptionList"/>
    <dgm:cxn modelId="{2F104A71-04E7-40D3-B81A-3AB6C5227F78}" type="presParOf" srcId="{2FD8CA88-91E6-4E2C-AF6A-85C8A2BFED77}" destId="{D069313F-4C59-4746-BFCB-EB86CE1D320B}" srcOrd="1" destOrd="0" presId="urn:microsoft.com/office/officeart/2018/2/layout/IconLabelDescriptionList"/>
    <dgm:cxn modelId="{51A73F41-98C6-4AC3-A558-D9BE6168E66E}" type="presParOf" srcId="{2FD8CA88-91E6-4E2C-AF6A-85C8A2BFED77}" destId="{D531C5F8-C3A0-4316-81C9-F78402C4A73A}" srcOrd="2" destOrd="0" presId="urn:microsoft.com/office/officeart/2018/2/layout/IconLabelDescriptionList"/>
    <dgm:cxn modelId="{0AE7BF7D-94DE-484A-8CD0-DA601007F375}" type="presParOf" srcId="{2FD8CA88-91E6-4E2C-AF6A-85C8A2BFED77}" destId="{A0584AAB-E8E0-41A5-A0A0-F22DB573D4A5}" srcOrd="3" destOrd="0" presId="urn:microsoft.com/office/officeart/2018/2/layout/IconLabelDescriptionList"/>
    <dgm:cxn modelId="{34EBF924-D754-4DF7-9F63-6E906EDDB4D3}" type="presParOf" srcId="{2FD8CA88-91E6-4E2C-AF6A-85C8A2BFED77}" destId="{F2748EB7-2A4E-462F-AD6B-9B6920B5B10E}" srcOrd="4" destOrd="0" presId="urn:microsoft.com/office/officeart/2018/2/layout/IconLabelDescriptionList"/>
    <dgm:cxn modelId="{C57A3117-40BA-45EB-8CF2-96A16B7457DA}" type="presParOf" srcId="{B66E804E-E81B-4863-BE1A-6F73FE4FDC54}" destId="{948026AC-EE4F-4FB3-9C81-651596AB998B}" srcOrd="3" destOrd="0" presId="urn:microsoft.com/office/officeart/2018/2/layout/IconLabelDescriptionList"/>
    <dgm:cxn modelId="{E76B0BA6-B1D6-4E2E-B308-C177BEE0F0B8}" type="presParOf" srcId="{B66E804E-E81B-4863-BE1A-6F73FE4FDC54}" destId="{796EBE47-C24E-4C4E-ACA8-B01F74F3242F}" srcOrd="4" destOrd="0" presId="urn:microsoft.com/office/officeart/2018/2/layout/IconLabelDescriptionList"/>
    <dgm:cxn modelId="{709A869A-A369-458F-A37B-5DAF10172029}" type="presParOf" srcId="{796EBE47-C24E-4C4E-ACA8-B01F74F3242F}" destId="{B26A799B-BA46-4DCC-8BF3-D70D131817D2}" srcOrd="0" destOrd="0" presId="urn:microsoft.com/office/officeart/2018/2/layout/IconLabelDescriptionList"/>
    <dgm:cxn modelId="{49C22690-DE79-4FA4-A550-BC5BB4452897}" type="presParOf" srcId="{796EBE47-C24E-4C4E-ACA8-B01F74F3242F}" destId="{09BDF480-8827-44F1-87E9-162C41D5765C}" srcOrd="1" destOrd="0" presId="urn:microsoft.com/office/officeart/2018/2/layout/IconLabelDescriptionList"/>
    <dgm:cxn modelId="{D13304EA-75B5-4EA0-8470-24FFCE40032C}" type="presParOf" srcId="{796EBE47-C24E-4C4E-ACA8-B01F74F3242F}" destId="{B72280FF-F343-4F12-8C94-A23D1C4317C6}" srcOrd="2" destOrd="0" presId="urn:microsoft.com/office/officeart/2018/2/layout/IconLabelDescriptionList"/>
    <dgm:cxn modelId="{3EEF40F8-8DB3-4469-A72E-74CA98FBEE72}" type="presParOf" srcId="{796EBE47-C24E-4C4E-ACA8-B01F74F3242F}" destId="{014638A0-017B-4916-AFC3-E9A04592C630}" srcOrd="3" destOrd="0" presId="urn:microsoft.com/office/officeart/2018/2/layout/IconLabelDescriptionList"/>
    <dgm:cxn modelId="{759FCB4A-D652-4BA8-B0C2-BFA0648FC82F}" type="presParOf" srcId="{796EBE47-C24E-4C4E-ACA8-B01F74F3242F}" destId="{493D3590-1987-4C27-B90A-CB771DE9D1D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D0D14F-065C-48BF-88C5-A14EE12A62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D55AE22C-B704-465F-972C-3C851B0094AE}">
      <dgm:prSet/>
      <dgm:spPr/>
      <dgm:t>
        <a:bodyPr/>
        <a:lstStyle/>
        <a:p>
          <a:r>
            <a:rPr lang="en-AU"/>
            <a:t>Open Source tool that accelerates provisioning and deploying app resources on Azure.</a:t>
          </a:r>
        </a:p>
      </dgm:t>
    </dgm:pt>
    <dgm:pt modelId="{DADDCBB5-E700-4F9F-98BE-BA1173C79556}" type="parTrans" cxnId="{1C09A064-0342-4746-A4EF-27D07137F541}">
      <dgm:prSet/>
      <dgm:spPr/>
      <dgm:t>
        <a:bodyPr/>
        <a:lstStyle/>
        <a:p>
          <a:endParaRPr lang="en-AU"/>
        </a:p>
      </dgm:t>
    </dgm:pt>
    <dgm:pt modelId="{C4DC5EE6-5696-4454-85C8-7D1200AD1543}" type="sibTrans" cxnId="{1C09A064-0342-4746-A4EF-27D07137F541}">
      <dgm:prSet/>
      <dgm:spPr/>
      <dgm:t>
        <a:bodyPr/>
        <a:lstStyle/>
        <a:p>
          <a:endParaRPr lang="en-AU"/>
        </a:p>
      </dgm:t>
    </dgm:pt>
    <dgm:pt modelId="{B1B64F8D-1B64-4DEC-B91E-98C38B054806}">
      <dgm:prSet/>
      <dgm:spPr/>
      <dgm:t>
        <a:bodyPr/>
        <a:lstStyle/>
        <a:p>
          <a:r>
            <a:rPr lang="en-AU"/>
            <a:t>Reusable infrastructure as code assets</a:t>
          </a:r>
        </a:p>
      </dgm:t>
    </dgm:pt>
    <dgm:pt modelId="{F1180502-C195-4D44-A29A-BA48F808FEB2}" type="parTrans" cxnId="{8AA88EC7-B06A-432F-A918-7162F0F8D829}">
      <dgm:prSet/>
      <dgm:spPr/>
      <dgm:t>
        <a:bodyPr/>
        <a:lstStyle/>
        <a:p>
          <a:endParaRPr lang="en-AU"/>
        </a:p>
      </dgm:t>
    </dgm:pt>
    <dgm:pt modelId="{0C64DEA0-C1FA-46FB-B3FD-250DE8E0041A}" type="sibTrans" cxnId="{8AA88EC7-B06A-432F-A918-7162F0F8D829}">
      <dgm:prSet/>
      <dgm:spPr/>
      <dgm:t>
        <a:bodyPr/>
        <a:lstStyle/>
        <a:p>
          <a:endParaRPr lang="en-AU"/>
        </a:p>
      </dgm:t>
    </dgm:pt>
    <dgm:pt modelId="{3FB3A67E-264A-47F1-95D6-5D66461BA976}">
      <dgm:prSet/>
      <dgm:spPr/>
      <dgm:t>
        <a:bodyPr/>
        <a:lstStyle/>
        <a:p>
          <a:r>
            <a:rPr lang="en-AU"/>
            <a:t>Integration with GitHub Actions or Azure Pipelines.</a:t>
          </a:r>
        </a:p>
      </dgm:t>
    </dgm:pt>
    <dgm:pt modelId="{F5A3EFFB-79CA-429B-89D8-9BA05C6C254F}" type="parTrans" cxnId="{78CEE207-1337-4C60-A669-B19DED1F226E}">
      <dgm:prSet/>
      <dgm:spPr/>
      <dgm:t>
        <a:bodyPr/>
        <a:lstStyle/>
        <a:p>
          <a:endParaRPr lang="en-AU"/>
        </a:p>
      </dgm:t>
    </dgm:pt>
    <dgm:pt modelId="{FCF5B886-943D-433B-A1DE-96DB38D83EDF}" type="sibTrans" cxnId="{78CEE207-1337-4C60-A669-B19DED1F226E}">
      <dgm:prSet/>
      <dgm:spPr/>
      <dgm:t>
        <a:bodyPr/>
        <a:lstStyle/>
        <a:p>
          <a:endParaRPr lang="en-AU"/>
        </a:p>
      </dgm:t>
    </dgm:pt>
    <dgm:pt modelId="{71E9965D-C38F-4228-B4F5-D811AA7835AE}">
      <dgm:prSet/>
      <dgm:spPr/>
      <dgm:t>
        <a:bodyPr/>
        <a:lstStyle/>
        <a:p>
          <a:r>
            <a:rPr lang="en-AU"/>
            <a:t>Can create templates for app code, azd configuration, and infrastructure files.</a:t>
          </a:r>
        </a:p>
      </dgm:t>
    </dgm:pt>
    <dgm:pt modelId="{82837238-3F92-413A-8E7D-79B3AEB25D24}" type="parTrans" cxnId="{23EF46CD-BBE5-489E-94B2-E54D5683ADCF}">
      <dgm:prSet/>
      <dgm:spPr/>
      <dgm:t>
        <a:bodyPr/>
        <a:lstStyle/>
        <a:p>
          <a:endParaRPr lang="en-AU"/>
        </a:p>
      </dgm:t>
    </dgm:pt>
    <dgm:pt modelId="{ABFA1BD3-3CF1-45ED-8A7C-A2D4CB8F9F66}" type="sibTrans" cxnId="{23EF46CD-BBE5-489E-94B2-E54D5683ADCF}">
      <dgm:prSet/>
      <dgm:spPr/>
      <dgm:t>
        <a:bodyPr/>
        <a:lstStyle/>
        <a:p>
          <a:endParaRPr lang="en-AU"/>
        </a:p>
      </dgm:t>
    </dgm:pt>
    <dgm:pt modelId="{18CD19F7-DC71-4276-A5D2-CD69E268B2A2}" type="pres">
      <dgm:prSet presAssocID="{33D0D14F-065C-48BF-88C5-A14EE12A6285}" presName="linear" presStyleCnt="0">
        <dgm:presLayoutVars>
          <dgm:animLvl val="lvl"/>
          <dgm:resizeHandles val="exact"/>
        </dgm:presLayoutVars>
      </dgm:prSet>
      <dgm:spPr/>
    </dgm:pt>
    <dgm:pt modelId="{06308283-AF1B-4755-8D0A-58BB465F9B0F}" type="pres">
      <dgm:prSet presAssocID="{D55AE22C-B704-465F-972C-3C851B0094AE}" presName="parentText" presStyleLbl="node1" presStyleIdx="0" presStyleCnt="4">
        <dgm:presLayoutVars>
          <dgm:chMax val="0"/>
          <dgm:bulletEnabled val="1"/>
        </dgm:presLayoutVars>
      </dgm:prSet>
      <dgm:spPr/>
    </dgm:pt>
    <dgm:pt modelId="{D1657C3A-F5A3-4B9C-A99F-A14303878602}" type="pres">
      <dgm:prSet presAssocID="{C4DC5EE6-5696-4454-85C8-7D1200AD1543}" presName="spacer" presStyleCnt="0"/>
      <dgm:spPr/>
    </dgm:pt>
    <dgm:pt modelId="{E718A1E5-9B48-463C-84B2-0006D8D341A2}" type="pres">
      <dgm:prSet presAssocID="{B1B64F8D-1B64-4DEC-B91E-98C38B054806}" presName="parentText" presStyleLbl="node1" presStyleIdx="1" presStyleCnt="4">
        <dgm:presLayoutVars>
          <dgm:chMax val="0"/>
          <dgm:bulletEnabled val="1"/>
        </dgm:presLayoutVars>
      </dgm:prSet>
      <dgm:spPr/>
    </dgm:pt>
    <dgm:pt modelId="{041FF054-1C35-46F8-A2D9-215016F5C461}" type="pres">
      <dgm:prSet presAssocID="{0C64DEA0-C1FA-46FB-B3FD-250DE8E0041A}" presName="spacer" presStyleCnt="0"/>
      <dgm:spPr/>
    </dgm:pt>
    <dgm:pt modelId="{B39FD772-7FCA-423C-8077-43E6FFFB7424}" type="pres">
      <dgm:prSet presAssocID="{3FB3A67E-264A-47F1-95D6-5D66461BA976}" presName="parentText" presStyleLbl="node1" presStyleIdx="2" presStyleCnt="4">
        <dgm:presLayoutVars>
          <dgm:chMax val="0"/>
          <dgm:bulletEnabled val="1"/>
        </dgm:presLayoutVars>
      </dgm:prSet>
      <dgm:spPr/>
    </dgm:pt>
    <dgm:pt modelId="{358EFEA0-9A1C-467F-8B0D-DA634BE4B20D}" type="pres">
      <dgm:prSet presAssocID="{FCF5B886-943D-433B-A1DE-96DB38D83EDF}" presName="spacer" presStyleCnt="0"/>
      <dgm:spPr/>
    </dgm:pt>
    <dgm:pt modelId="{B689251A-F986-498C-9257-8EDFEDF99022}" type="pres">
      <dgm:prSet presAssocID="{71E9965D-C38F-4228-B4F5-D811AA7835AE}" presName="parentText" presStyleLbl="node1" presStyleIdx="3" presStyleCnt="4">
        <dgm:presLayoutVars>
          <dgm:chMax val="0"/>
          <dgm:bulletEnabled val="1"/>
        </dgm:presLayoutVars>
      </dgm:prSet>
      <dgm:spPr/>
    </dgm:pt>
  </dgm:ptLst>
  <dgm:cxnLst>
    <dgm:cxn modelId="{78CEE207-1337-4C60-A669-B19DED1F226E}" srcId="{33D0D14F-065C-48BF-88C5-A14EE12A6285}" destId="{3FB3A67E-264A-47F1-95D6-5D66461BA976}" srcOrd="2" destOrd="0" parTransId="{F5A3EFFB-79CA-429B-89D8-9BA05C6C254F}" sibTransId="{FCF5B886-943D-433B-A1DE-96DB38D83EDF}"/>
    <dgm:cxn modelId="{99F38417-7792-4A3F-A4E5-59FD10D18AC3}" type="presOf" srcId="{71E9965D-C38F-4228-B4F5-D811AA7835AE}" destId="{B689251A-F986-498C-9257-8EDFEDF99022}" srcOrd="0" destOrd="0" presId="urn:microsoft.com/office/officeart/2005/8/layout/vList2"/>
    <dgm:cxn modelId="{CF5BC519-03BD-4A84-8F6A-AC4EC7EAB248}" type="presOf" srcId="{B1B64F8D-1B64-4DEC-B91E-98C38B054806}" destId="{E718A1E5-9B48-463C-84B2-0006D8D341A2}" srcOrd="0" destOrd="0" presId="urn:microsoft.com/office/officeart/2005/8/layout/vList2"/>
    <dgm:cxn modelId="{ADC8615B-22B6-4549-9F3F-16425EA19C9E}" type="presOf" srcId="{33D0D14F-065C-48BF-88C5-A14EE12A6285}" destId="{18CD19F7-DC71-4276-A5D2-CD69E268B2A2}" srcOrd="0" destOrd="0" presId="urn:microsoft.com/office/officeart/2005/8/layout/vList2"/>
    <dgm:cxn modelId="{76230B62-9CD6-4806-B26F-642640001FFB}" type="presOf" srcId="{D55AE22C-B704-465F-972C-3C851B0094AE}" destId="{06308283-AF1B-4755-8D0A-58BB465F9B0F}" srcOrd="0" destOrd="0" presId="urn:microsoft.com/office/officeart/2005/8/layout/vList2"/>
    <dgm:cxn modelId="{1C09A064-0342-4746-A4EF-27D07137F541}" srcId="{33D0D14F-065C-48BF-88C5-A14EE12A6285}" destId="{D55AE22C-B704-465F-972C-3C851B0094AE}" srcOrd="0" destOrd="0" parTransId="{DADDCBB5-E700-4F9F-98BE-BA1173C79556}" sibTransId="{C4DC5EE6-5696-4454-85C8-7D1200AD1543}"/>
    <dgm:cxn modelId="{8AA88EC7-B06A-432F-A918-7162F0F8D829}" srcId="{33D0D14F-065C-48BF-88C5-A14EE12A6285}" destId="{B1B64F8D-1B64-4DEC-B91E-98C38B054806}" srcOrd="1" destOrd="0" parTransId="{F1180502-C195-4D44-A29A-BA48F808FEB2}" sibTransId="{0C64DEA0-C1FA-46FB-B3FD-250DE8E0041A}"/>
    <dgm:cxn modelId="{23EF46CD-BBE5-489E-94B2-E54D5683ADCF}" srcId="{33D0D14F-065C-48BF-88C5-A14EE12A6285}" destId="{71E9965D-C38F-4228-B4F5-D811AA7835AE}" srcOrd="3" destOrd="0" parTransId="{82837238-3F92-413A-8E7D-79B3AEB25D24}" sibTransId="{ABFA1BD3-3CF1-45ED-8A7C-A2D4CB8F9F66}"/>
    <dgm:cxn modelId="{7D7BBADF-804A-48F6-97E1-65FF29E1E952}" type="presOf" srcId="{3FB3A67E-264A-47F1-95D6-5D66461BA976}" destId="{B39FD772-7FCA-423C-8077-43E6FFFB7424}" srcOrd="0" destOrd="0" presId="urn:microsoft.com/office/officeart/2005/8/layout/vList2"/>
    <dgm:cxn modelId="{AD618AAA-1EF2-4E50-AE92-CE7CCEEBD3BD}" type="presParOf" srcId="{18CD19F7-DC71-4276-A5D2-CD69E268B2A2}" destId="{06308283-AF1B-4755-8D0A-58BB465F9B0F}" srcOrd="0" destOrd="0" presId="urn:microsoft.com/office/officeart/2005/8/layout/vList2"/>
    <dgm:cxn modelId="{CBC246B4-17A4-4DD6-AC5E-6FD1B480F6DC}" type="presParOf" srcId="{18CD19F7-DC71-4276-A5D2-CD69E268B2A2}" destId="{D1657C3A-F5A3-4B9C-A99F-A14303878602}" srcOrd="1" destOrd="0" presId="urn:microsoft.com/office/officeart/2005/8/layout/vList2"/>
    <dgm:cxn modelId="{A91F3FB6-5F09-4F80-81CD-97266E520699}" type="presParOf" srcId="{18CD19F7-DC71-4276-A5D2-CD69E268B2A2}" destId="{E718A1E5-9B48-463C-84B2-0006D8D341A2}" srcOrd="2" destOrd="0" presId="urn:microsoft.com/office/officeart/2005/8/layout/vList2"/>
    <dgm:cxn modelId="{851B6C11-0E00-4578-B53E-CD98A035BF44}" type="presParOf" srcId="{18CD19F7-DC71-4276-A5D2-CD69E268B2A2}" destId="{041FF054-1C35-46F8-A2D9-215016F5C461}" srcOrd="3" destOrd="0" presId="urn:microsoft.com/office/officeart/2005/8/layout/vList2"/>
    <dgm:cxn modelId="{1048FE27-ADA3-4D5F-860B-36A4086D79AE}" type="presParOf" srcId="{18CD19F7-DC71-4276-A5D2-CD69E268B2A2}" destId="{B39FD772-7FCA-423C-8077-43E6FFFB7424}" srcOrd="4" destOrd="0" presId="urn:microsoft.com/office/officeart/2005/8/layout/vList2"/>
    <dgm:cxn modelId="{C66C05C1-F19F-4446-803A-588F145C8879}" type="presParOf" srcId="{18CD19F7-DC71-4276-A5D2-CD69E268B2A2}" destId="{358EFEA0-9A1C-467F-8B0D-DA634BE4B20D}" srcOrd="5" destOrd="0" presId="urn:microsoft.com/office/officeart/2005/8/layout/vList2"/>
    <dgm:cxn modelId="{67FC8DE6-8B8F-483B-B587-02E1FDF059FD}" type="presParOf" srcId="{18CD19F7-DC71-4276-A5D2-CD69E268B2A2}" destId="{B689251A-F986-498C-9257-8EDFEDF990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007EEC-2E10-420C-A93B-4B958F0556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AU"/>
        </a:p>
      </dgm:t>
    </dgm:pt>
    <dgm:pt modelId="{E6D49A13-0C00-464A-84BC-1041C5BACB56}">
      <dgm:prSet/>
      <dgm:spPr/>
      <dgm:t>
        <a:bodyPr/>
        <a:lstStyle/>
        <a:p>
          <a:r>
            <a:rPr lang="en-AU"/>
            <a:t>Self-service app infrastructure</a:t>
          </a:r>
        </a:p>
      </dgm:t>
    </dgm:pt>
    <dgm:pt modelId="{8A5BECC5-C698-4389-A501-3861543F5289}" type="parTrans" cxnId="{A0A9970E-6E1B-4D6B-943F-0B82504DCD03}">
      <dgm:prSet/>
      <dgm:spPr/>
      <dgm:t>
        <a:bodyPr/>
        <a:lstStyle/>
        <a:p>
          <a:endParaRPr lang="en-AU"/>
        </a:p>
      </dgm:t>
    </dgm:pt>
    <dgm:pt modelId="{2B7F8BC6-2E2E-43B5-811F-655B3420A54C}" type="sibTrans" cxnId="{A0A9970E-6E1B-4D6B-943F-0B82504DCD03}">
      <dgm:prSet/>
      <dgm:spPr/>
      <dgm:t>
        <a:bodyPr/>
        <a:lstStyle/>
        <a:p>
          <a:endParaRPr lang="en-AU"/>
        </a:p>
      </dgm:t>
    </dgm:pt>
    <dgm:pt modelId="{17C6E4D4-13BE-48C2-850A-A1BE71045754}">
      <dgm:prSet/>
      <dgm:spPr/>
      <dgm:t>
        <a:bodyPr/>
        <a:lstStyle/>
        <a:p>
          <a:r>
            <a:rPr lang="en-AU"/>
            <a:t>Standardize templates</a:t>
          </a:r>
        </a:p>
      </dgm:t>
    </dgm:pt>
    <dgm:pt modelId="{9B6E7E53-097E-4258-AA25-900978E27A33}" type="parTrans" cxnId="{F5C7CD84-538F-402D-9B5F-AD9B33210711}">
      <dgm:prSet/>
      <dgm:spPr/>
      <dgm:t>
        <a:bodyPr/>
        <a:lstStyle/>
        <a:p>
          <a:endParaRPr lang="en-AU"/>
        </a:p>
      </dgm:t>
    </dgm:pt>
    <dgm:pt modelId="{C7A1DE04-9F17-4953-8539-3CFD61584580}" type="sibTrans" cxnId="{F5C7CD84-538F-402D-9B5F-AD9B33210711}">
      <dgm:prSet/>
      <dgm:spPr/>
      <dgm:t>
        <a:bodyPr/>
        <a:lstStyle/>
        <a:p>
          <a:endParaRPr lang="en-AU"/>
        </a:p>
      </dgm:t>
    </dgm:pt>
    <dgm:pt modelId="{9EABE83F-8FA7-49E1-B1A7-D69DC070C6A1}">
      <dgm:prSet/>
      <dgm:spPr/>
      <dgm:t>
        <a:bodyPr/>
        <a:lstStyle/>
        <a:p>
          <a:r>
            <a:rPr lang="en-AU"/>
            <a:t>Secure with confidence</a:t>
          </a:r>
        </a:p>
      </dgm:t>
    </dgm:pt>
    <dgm:pt modelId="{D397783F-B73F-4E0C-9D2E-33C2DB0CE78E}" type="parTrans" cxnId="{53A2D90A-444A-47E0-A972-528FB90C78D0}">
      <dgm:prSet/>
      <dgm:spPr/>
      <dgm:t>
        <a:bodyPr/>
        <a:lstStyle/>
        <a:p>
          <a:endParaRPr lang="en-AU"/>
        </a:p>
      </dgm:t>
    </dgm:pt>
    <dgm:pt modelId="{2B942DE9-7972-4968-AEB0-C3F8908D31A8}" type="sibTrans" cxnId="{53A2D90A-444A-47E0-A972-528FB90C78D0}">
      <dgm:prSet/>
      <dgm:spPr/>
      <dgm:t>
        <a:bodyPr/>
        <a:lstStyle/>
        <a:p>
          <a:endParaRPr lang="en-AU"/>
        </a:p>
      </dgm:t>
    </dgm:pt>
    <dgm:pt modelId="{928B281A-A252-4561-B516-3B27EF49583C}" type="pres">
      <dgm:prSet presAssocID="{28007EEC-2E10-420C-A93B-4B958F05569E}" presName="linearFlow" presStyleCnt="0">
        <dgm:presLayoutVars>
          <dgm:dir/>
          <dgm:resizeHandles val="exact"/>
        </dgm:presLayoutVars>
      </dgm:prSet>
      <dgm:spPr/>
    </dgm:pt>
    <dgm:pt modelId="{1662897F-E6AA-47FF-AC1C-AF29EC5C9672}" type="pres">
      <dgm:prSet presAssocID="{E6D49A13-0C00-464A-84BC-1041C5BACB56}" presName="composite" presStyleCnt="0"/>
      <dgm:spPr/>
    </dgm:pt>
    <dgm:pt modelId="{AD179634-C7A6-4125-B51F-5CD080107C9C}" type="pres">
      <dgm:prSet presAssocID="{E6D49A13-0C00-464A-84BC-1041C5BACB56}"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md Terminal with solid fill"/>
        </a:ext>
      </dgm:extLst>
    </dgm:pt>
    <dgm:pt modelId="{976A85F8-034C-4BCB-A1D9-62B5CA78ADE2}" type="pres">
      <dgm:prSet presAssocID="{E6D49A13-0C00-464A-84BC-1041C5BACB56}" presName="txShp" presStyleLbl="node1" presStyleIdx="0" presStyleCnt="3">
        <dgm:presLayoutVars>
          <dgm:bulletEnabled val="1"/>
        </dgm:presLayoutVars>
      </dgm:prSet>
      <dgm:spPr/>
    </dgm:pt>
    <dgm:pt modelId="{8B257E49-DEFB-42F8-9137-3A860EF802A4}" type="pres">
      <dgm:prSet presAssocID="{2B7F8BC6-2E2E-43B5-811F-655B3420A54C}" presName="spacing" presStyleCnt="0"/>
      <dgm:spPr/>
    </dgm:pt>
    <dgm:pt modelId="{AE3BCB6B-3FDA-42C3-BA82-B241606AB0A1}" type="pres">
      <dgm:prSet presAssocID="{17C6E4D4-13BE-48C2-850A-A1BE71045754}" presName="composite" presStyleCnt="0"/>
      <dgm:spPr/>
    </dgm:pt>
    <dgm:pt modelId="{49B48808-5E13-41EE-8C38-1C0DA44DEB3A}" type="pres">
      <dgm:prSet presAssocID="{17C6E4D4-13BE-48C2-850A-A1BE71045754}"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with solid fill"/>
        </a:ext>
      </dgm:extLst>
    </dgm:pt>
    <dgm:pt modelId="{0DD0C340-8C3F-4EB8-B0C3-9BB24AEBFA35}" type="pres">
      <dgm:prSet presAssocID="{17C6E4D4-13BE-48C2-850A-A1BE71045754}" presName="txShp" presStyleLbl="node1" presStyleIdx="1" presStyleCnt="3">
        <dgm:presLayoutVars>
          <dgm:bulletEnabled val="1"/>
        </dgm:presLayoutVars>
      </dgm:prSet>
      <dgm:spPr/>
    </dgm:pt>
    <dgm:pt modelId="{C777DF3A-D452-4CF6-8516-415D61E13259}" type="pres">
      <dgm:prSet presAssocID="{C7A1DE04-9F17-4953-8539-3CFD61584580}" presName="spacing" presStyleCnt="0"/>
      <dgm:spPr/>
    </dgm:pt>
    <dgm:pt modelId="{1FB5F0FA-3B09-4AAA-B453-3B9ED4C1C6FF}" type="pres">
      <dgm:prSet presAssocID="{9EABE83F-8FA7-49E1-B1A7-D69DC070C6A1}" presName="composite" presStyleCnt="0"/>
      <dgm:spPr/>
    </dgm:pt>
    <dgm:pt modelId="{D4386AAD-F7C4-4274-BC44-E9DC3F4E0789}" type="pres">
      <dgm:prSet presAssocID="{9EABE83F-8FA7-49E1-B1A7-D69DC070C6A1}"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ck with solid fill"/>
        </a:ext>
      </dgm:extLst>
    </dgm:pt>
    <dgm:pt modelId="{CD1868D5-AF18-4CA4-BFE4-388EB1928DAB}" type="pres">
      <dgm:prSet presAssocID="{9EABE83F-8FA7-49E1-B1A7-D69DC070C6A1}" presName="txShp" presStyleLbl="node1" presStyleIdx="2" presStyleCnt="3">
        <dgm:presLayoutVars>
          <dgm:bulletEnabled val="1"/>
        </dgm:presLayoutVars>
      </dgm:prSet>
      <dgm:spPr/>
    </dgm:pt>
  </dgm:ptLst>
  <dgm:cxnLst>
    <dgm:cxn modelId="{26519E07-7C44-4E5C-9A08-F1F940DE890B}" type="presOf" srcId="{9EABE83F-8FA7-49E1-B1A7-D69DC070C6A1}" destId="{CD1868D5-AF18-4CA4-BFE4-388EB1928DAB}" srcOrd="0" destOrd="0" presId="urn:microsoft.com/office/officeart/2005/8/layout/vList3"/>
    <dgm:cxn modelId="{53A2D90A-444A-47E0-A972-528FB90C78D0}" srcId="{28007EEC-2E10-420C-A93B-4B958F05569E}" destId="{9EABE83F-8FA7-49E1-B1A7-D69DC070C6A1}" srcOrd="2" destOrd="0" parTransId="{D397783F-B73F-4E0C-9D2E-33C2DB0CE78E}" sibTransId="{2B942DE9-7972-4968-AEB0-C3F8908D31A8}"/>
    <dgm:cxn modelId="{A0A9970E-6E1B-4D6B-943F-0B82504DCD03}" srcId="{28007EEC-2E10-420C-A93B-4B958F05569E}" destId="{E6D49A13-0C00-464A-84BC-1041C5BACB56}" srcOrd="0" destOrd="0" parTransId="{8A5BECC5-C698-4389-A501-3861543F5289}" sibTransId="{2B7F8BC6-2E2E-43B5-811F-655B3420A54C}"/>
    <dgm:cxn modelId="{BD024E1B-6A86-4A77-9783-0D7A53599829}" type="presOf" srcId="{28007EEC-2E10-420C-A93B-4B958F05569E}" destId="{928B281A-A252-4561-B516-3B27EF49583C}" srcOrd="0" destOrd="0" presId="urn:microsoft.com/office/officeart/2005/8/layout/vList3"/>
    <dgm:cxn modelId="{BF8EC05D-8C8A-4128-863E-A57841DB3494}" type="presOf" srcId="{E6D49A13-0C00-464A-84BC-1041C5BACB56}" destId="{976A85F8-034C-4BCB-A1D9-62B5CA78ADE2}" srcOrd="0" destOrd="0" presId="urn:microsoft.com/office/officeart/2005/8/layout/vList3"/>
    <dgm:cxn modelId="{F5C7CD84-538F-402D-9B5F-AD9B33210711}" srcId="{28007EEC-2E10-420C-A93B-4B958F05569E}" destId="{17C6E4D4-13BE-48C2-850A-A1BE71045754}" srcOrd="1" destOrd="0" parTransId="{9B6E7E53-097E-4258-AA25-900978E27A33}" sibTransId="{C7A1DE04-9F17-4953-8539-3CFD61584580}"/>
    <dgm:cxn modelId="{EAF4CFB8-8D40-4B61-AEAE-95C4EB629A45}" type="presOf" srcId="{17C6E4D4-13BE-48C2-850A-A1BE71045754}" destId="{0DD0C340-8C3F-4EB8-B0C3-9BB24AEBFA35}" srcOrd="0" destOrd="0" presId="urn:microsoft.com/office/officeart/2005/8/layout/vList3"/>
    <dgm:cxn modelId="{2FB6E3DE-E2E1-42BA-B274-B1CB7E66841F}" type="presParOf" srcId="{928B281A-A252-4561-B516-3B27EF49583C}" destId="{1662897F-E6AA-47FF-AC1C-AF29EC5C9672}" srcOrd="0" destOrd="0" presId="urn:microsoft.com/office/officeart/2005/8/layout/vList3"/>
    <dgm:cxn modelId="{550FF565-332F-4FDC-9831-CC91FE506171}" type="presParOf" srcId="{1662897F-E6AA-47FF-AC1C-AF29EC5C9672}" destId="{AD179634-C7A6-4125-B51F-5CD080107C9C}" srcOrd="0" destOrd="0" presId="urn:microsoft.com/office/officeart/2005/8/layout/vList3"/>
    <dgm:cxn modelId="{B82949D3-35E1-4B16-A7F4-22FD02A76124}" type="presParOf" srcId="{1662897F-E6AA-47FF-AC1C-AF29EC5C9672}" destId="{976A85F8-034C-4BCB-A1D9-62B5CA78ADE2}" srcOrd="1" destOrd="0" presId="urn:microsoft.com/office/officeart/2005/8/layout/vList3"/>
    <dgm:cxn modelId="{A1BDB308-DBEC-4FA3-9630-77EA9135879F}" type="presParOf" srcId="{928B281A-A252-4561-B516-3B27EF49583C}" destId="{8B257E49-DEFB-42F8-9137-3A860EF802A4}" srcOrd="1" destOrd="0" presId="urn:microsoft.com/office/officeart/2005/8/layout/vList3"/>
    <dgm:cxn modelId="{FB191E54-BCA9-43D4-B6B2-90ECB5F4C43D}" type="presParOf" srcId="{928B281A-A252-4561-B516-3B27EF49583C}" destId="{AE3BCB6B-3FDA-42C3-BA82-B241606AB0A1}" srcOrd="2" destOrd="0" presId="urn:microsoft.com/office/officeart/2005/8/layout/vList3"/>
    <dgm:cxn modelId="{3605F7B0-D932-495A-A81A-4B1293286C6D}" type="presParOf" srcId="{AE3BCB6B-3FDA-42C3-BA82-B241606AB0A1}" destId="{49B48808-5E13-41EE-8C38-1C0DA44DEB3A}" srcOrd="0" destOrd="0" presId="urn:microsoft.com/office/officeart/2005/8/layout/vList3"/>
    <dgm:cxn modelId="{69D2529B-EB39-4990-8E75-71B03CD267B0}" type="presParOf" srcId="{AE3BCB6B-3FDA-42C3-BA82-B241606AB0A1}" destId="{0DD0C340-8C3F-4EB8-B0C3-9BB24AEBFA35}" srcOrd="1" destOrd="0" presId="urn:microsoft.com/office/officeart/2005/8/layout/vList3"/>
    <dgm:cxn modelId="{74D20FCF-73ED-4D76-BB59-CC2679ED2183}" type="presParOf" srcId="{928B281A-A252-4561-B516-3B27EF49583C}" destId="{C777DF3A-D452-4CF6-8516-415D61E13259}" srcOrd="3" destOrd="0" presId="urn:microsoft.com/office/officeart/2005/8/layout/vList3"/>
    <dgm:cxn modelId="{E5A2C3E4-44B4-4B5D-A73D-E6F5CB34194F}" type="presParOf" srcId="{928B281A-A252-4561-B516-3B27EF49583C}" destId="{1FB5F0FA-3B09-4AAA-B453-3B9ED4C1C6FF}" srcOrd="4" destOrd="0" presId="urn:microsoft.com/office/officeart/2005/8/layout/vList3"/>
    <dgm:cxn modelId="{0409C7B3-0E38-43C0-8BF6-C1969A1F563C}" type="presParOf" srcId="{1FB5F0FA-3B09-4AAA-B453-3B9ED4C1C6FF}" destId="{D4386AAD-F7C4-4274-BC44-E9DC3F4E0789}" srcOrd="0" destOrd="0" presId="urn:microsoft.com/office/officeart/2005/8/layout/vList3"/>
    <dgm:cxn modelId="{E1FCF221-0779-4653-B7E6-71B9F0D43258}" type="presParOf" srcId="{1FB5F0FA-3B09-4AAA-B453-3B9ED4C1C6FF}" destId="{CD1868D5-AF18-4CA4-BFE4-388EB1928DA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7596B-036D-4DDF-9012-E64CF5DC273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556896CC-C19C-4CDC-93DB-E2B45FE27479}">
      <dgm:prSet/>
      <dgm:spPr/>
      <dgm:t>
        <a:bodyPr/>
        <a:lstStyle/>
        <a:p>
          <a:r>
            <a:rPr lang="en-AU" dirty="0"/>
            <a:t>Start Right Templates</a:t>
          </a:r>
        </a:p>
      </dgm:t>
    </dgm:pt>
    <dgm:pt modelId="{3D8B9A98-7958-45FF-B8A7-D03B5F1537D8}" type="parTrans" cxnId="{EA20DB2D-002C-415D-888A-4121BA2C334A}">
      <dgm:prSet/>
      <dgm:spPr/>
      <dgm:t>
        <a:bodyPr/>
        <a:lstStyle/>
        <a:p>
          <a:endParaRPr lang="en-AU"/>
        </a:p>
      </dgm:t>
    </dgm:pt>
    <dgm:pt modelId="{1FA943BC-7993-4625-A56C-2EC319ECD411}" type="sibTrans" cxnId="{EA20DB2D-002C-415D-888A-4121BA2C334A}">
      <dgm:prSet/>
      <dgm:spPr/>
      <dgm:t>
        <a:bodyPr/>
        <a:lstStyle/>
        <a:p>
          <a:endParaRPr lang="en-AU"/>
        </a:p>
      </dgm:t>
    </dgm:pt>
    <dgm:pt modelId="{E47F337A-1580-4B58-A282-183BE39E3D06}">
      <dgm:prSet/>
      <dgm:spPr/>
      <dgm:t>
        <a:bodyPr/>
        <a:lstStyle/>
        <a:p>
          <a:r>
            <a:rPr lang="en-AU" dirty="0"/>
            <a:t>Stay right governance</a:t>
          </a:r>
        </a:p>
      </dgm:t>
    </dgm:pt>
    <dgm:pt modelId="{83CAF315-26C9-4ED5-A653-B4EC8319A610}" type="parTrans" cxnId="{DD69C96E-0D51-4579-8560-B50339A7FAE6}">
      <dgm:prSet/>
      <dgm:spPr/>
      <dgm:t>
        <a:bodyPr/>
        <a:lstStyle/>
        <a:p>
          <a:endParaRPr lang="en-AU"/>
        </a:p>
      </dgm:t>
    </dgm:pt>
    <dgm:pt modelId="{CC1BB301-2083-4EAC-BFCD-B6D58D9DD335}" type="sibTrans" cxnId="{DD69C96E-0D51-4579-8560-B50339A7FAE6}">
      <dgm:prSet/>
      <dgm:spPr/>
      <dgm:t>
        <a:bodyPr/>
        <a:lstStyle/>
        <a:p>
          <a:endParaRPr lang="en-AU"/>
        </a:p>
      </dgm:t>
    </dgm:pt>
    <dgm:pt modelId="{A12FE9C8-3609-4556-BC3D-60889E69B89F}">
      <dgm:prSet/>
      <dgm:spPr/>
      <dgm:t>
        <a:bodyPr/>
        <a:lstStyle/>
        <a:p>
          <a:r>
            <a:rPr lang="en-AU" dirty="0"/>
            <a:t>Get right alignment</a:t>
          </a:r>
        </a:p>
      </dgm:t>
    </dgm:pt>
    <dgm:pt modelId="{FE4106AB-52BB-44BC-813D-D2C479C87167}" type="parTrans" cxnId="{545F01CF-EB3A-4E54-9877-9EE9A132440E}">
      <dgm:prSet/>
      <dgm:spPr/>
      <dgm:t>
        <a:bodyPr/>
        <a:lstStyle/>
        <a:p>
          <a:endParaRPr lang="en-AU"/>
        </a:p>
      </dgm:t>
    </dgm:pt>
    <dgm:pt modelId="{40AC43D0-8DF0-447F-9C7F-38E0DF349A6E}" type="sibTrans" cxnId="{545F01CF-EB3A-4E54-9877-9EE9A132440E}">
      <dgm:prSet/>
      <dgm:spPr/>
      <dgm:t>
        <a:bodyPr/>
        <a:lstStyle/>
        <a:p>
          <a:endParaRPr lang="en-AU"/>
        </a:p>
      </dgm:t>
    </dgm:pt>
    <dgm:pt modelId="{675AEDE1-3A38-449D-9B90-4DFF325AEB6D}">
      <dgm:prSet/>
      <dgm:spPr/>
      <dgm:t>
        <a:bodyPr/>
        <a:lstStyle/>
        <a:p>
          <a:r>
            <a:rPr lang="en-AU" dirty="0"/>
            <a:t>Equipping developers with self-service tools</a:t>
          </a:r>
        </a:p>
      </dgm:t>
    </dgm:pt>
    <dgm:pt modelId="{C5A18CA6-A803-4A6E-A68C-F84D8580AB4A}" type="parTrans" cxnId="{22860840-862A-4E03-BBB1-59CF19401D5B}">
      <dgm:prSet/>
      <dgm:spPr/>
      <dgm:t>
        <a:bodyPr/>
        <a:lstStyle/>
        <a:p>
          <a:endParaRPr lang="en-AU"/>
        </a:p>
      </dgm:t>
    </dgm:pt>
    <dgm:pt modelId="{6FDACA35-1D4B-4A49-AD32-0B3A5A1C170D}" type="sibTrans" cxnId="{22860840-862A-4E03-BBB1-59CF19401D5B}">
      <dgm:prSet/>
      <dgm:spPr/>
      <dgm:t>
        <a:bodyPr/>
        <a:lstStyle/>
        <a:p>
          <a:endParaRPr lang="en-AU"/>
        </a:p>
      </dgm:t>
    </dgm:pt>
    <dgm:pt modelId="{7F923DC4-2D4F-4574-81F3-79F9EC1D613F}">
      <dgm:prSet/>
      <dgm:spPr/>
      <dgm:t>
        <a:bodyPr/>
        <a:lstStyle/>
        <a:p>
          <a:r>
            <a:rPr lang="en-AU" dirty="0"/>
            <a:t>Maintaining compliance</a:t>
          </a:r>
        </a:p>
      </dgm:t>
    </dgm:pt>
    <dgm:pt modelId="{1265D428-FD08-4C51-A9C4-F97B0F79258B}" type="parTrans" cxnId="{44EE933E-A6A0-4048-9A52-087BF7AD647A}">
      <dgm:prSet/>
      <dgm:spPr/>
      <dgm:t>
        <a:bodyPr/>
        <a:lstStyle/>
        <a:p>
          <a:endParaRPr lang="en-AU"/>
        </a:p>
      </dgm:t>
    </dgm:pt>
    <dgm:pt modelId="{0AECE0E1-A872-453B-947E-936DD4CD8AC5}" type="sibTrans" cxnId="{44EE933E-A6A0-4048-9A52-087BF7AD647A}">
      <dgm:prSet/>
      <dgm:spPr/>
      <dgm:t>
        <a:bodyPr/>
        <a:lstStyle/>
        <a:p>
          <a:endParaRPr lang="en-AU"/>
        </a:p>
      </dgm:t>
    </dgm:pt>
    <dgm:pt modelId="{91FB0620-B691-49FF-9636-A876109C1C55}">
      <dgm:prSet/>
      <dgm:spPr/>
      <dgm:t>
        <a:bodyPr/>
        <a:lstStyle/>
        <a:p>
          <a:r>
            <a:rPr lang="en-AU" dirty="0"/>
            <a:t>Getting Compliant</a:t>
          </a:r>
        </a:p>
      </dgm:t>
    </dgm:pt>
    <dgm:pt modelId="{4489043F-E024-4441-B5B4-E6C87CF578AA}" type="parTrans" cxnId="{5D54D91F-B173-437C-A716-C46A1BB9D173}">
      <dgm:prSet/>
      <dgm:spPr/>
      <dgm:t>
        <a:bodyPr/>
        <a:lstStyle/>
        <a:p>
          <a:endParaRPr lang="en-AU"/>
        </a:p>
      </dgm:t>
    </dgm:pt>
    <dgm:pt modelId="{3E985095-AB07-4966-A96B-44C321B11294}" type="sibTrans" cxnId="{5D54D91F-B173-437C-A716-C46A1BB9D173}">
      <dgm:prSet/>
      <dgm:spPr/>
      <dgm:t>
        <a:bodyPr/>
        <a:lstStyle/>
        <a:p>
          <a:endParaRPr lang="en-AU"/>
        </a:p>
      </dgm:t>
    </dgm:pt>
    <dgm:pt modelId="{F9627989-75F4-4D0A-BDB0-D41834605334}" type="pres">
      <dgm:prSet presAssocID="{9D77596B-036D-4DDF-9012-E64CF5DC2731}" presName="linear" presStyleCnt="0">
        <dgm:presLayoutVars>
          <dgm:animLvl val="lvl"/>
          <dgm:resizeHandles val="exact"/>
        </dgm:presLayoutVars>
      </dgm:prSet>
      <dgm:spPr/>
    </dgm:pt>
    <dgm:pt modelId="{217FEC1B-1346-4F3E-8B46-6712F7BB9BDE}" type="pres">
      <dgm:prSet presAssocID="{556896CC-C19C-4CDC-93DB-E2B45FE27479}" presName="parentText" presStyleLbl="node1" presStyleIdx="0" presStyleCnt="3">
        <dgm:presLayoutVars>
          <dgm:chMax val="0"/>
          <dgm:bulletEnabled val="1"/>
        </dgm:presLayoutVars>
      </dgm:prSet>
      <dgm:spPr/>
    </dgm:pt>
    <dgm:pt modelId="{238A2846-49FC-467D-A74F-68F2A7AD6BDC}" type="pres">
      <dgm:prSet presAssocID="{556896CC-C19C-4CDC-93DB-E2B45FE27479}" presName="childText" presStyleLbl="revTx" presStyleIdx="0" presStyleCnt="3">
        <dgm:presLayoutVars>
          <dgm:bulletEnabled val="1"/>
        </dgm:presLayoutVars>
      </dgm:prSet>
      <dgm:spPr/>
    </dgm:pt>
    <dgm:pt modelId="{EBB22E9C-531C-4A71-A7C2-44B0E5C8BCC8}" type="pres">
      <dgm:prSet presAssocID="{E47F337A-1580-4B58-A282-183BE39E3D06}" presName="parentText" presStyleLbl="node1" presStyleIdx="1" presStyleCnt="3">
        <dgm:presLayoutVars>
          <dgm:chMax val="0"/>
          <dgm:bulletEnabled val="1"/>
        </dgm:presLayoutVars>
      </dgm:prSet>
      <dgm:spPr/>
    </dgm:pt>
    <dgm:pt modelId="{71248A76-6917-43E9-B9B1-F5D4BCD62659}" type="pres">
      <dgm:prSet presAssocID="{E47F337A-1580-4B58-A282-183BE39E3D06}" presName="childText" presStyleLbl="revTx" presStyleIdx="1" presStyleCnt="3">
        <dgm:presLayoutVars>
          <dgm:bulletEnabled val="1"/>
        </dgm:presLayoutVars>
      </dgm:prSet>
      <dgm:spPr/>
    </dgm:pt>
    <dgm:pt modelId="{DDDE1B00-0918-4428-8288-F737C9621A85}" type="pres">
      <dgm:prSet presAssocID="{A12FE9C8-3609-4556-BC3D-60889E69B89F}" presName="parentText" presStyleLbl="node1" presStyleIdx="2" presStyleCnt="3">
        <dgm:presLayoutVars>
          <dgm:chMax val="0"/>
          <dgm:bulletEnabled val="1"/>
        </dgm:presLayoutVars>
      </dgm:prSet>
      <dgm:spPr/>
    </dgm:pt>
    <dgm:pt modelId="{D4CA5E58-0C45-4916-89D7-C8090133EA09}" type="pres">
      <dgm:prSet presAssocID="{A12FE9C8-3609-4556-BC3D-60889E69B89F}" presName="childText" presStyleLbl="revTx" presStyleIdx="2" presStyleCnt="3">
        <dgm:presLayoutVars>
          <dgm:bulletEnabled val="1"/>
        </dgm:presLayoutVars>
      </dgm:prSet>
      <dgm:spPr/>
    </dgm:pt>
  </dgm:ptLst>
  <dgm:cxnLst>
    <dgm:cxn modelId="{5D54D91F-B173-437C-A716-C46A1BB9D173}" srcId="{A12FE9C8-3609-4556-BC3D-60889E69B89F}" destId="{91FB0620-B691-49FF-9636-A876109C1C55}" srcOrd="0" destOrd="0" parTransId="{4489043F-E024-4441-B5B4-E6C87CF578AA}" sibTransId="{3E985095-AB07-4966-A96B-44C321B11294}"/>
    <dgm:cxn modelId="{EA20DB2D-002C-415D-888A-4121BA2C334A}" srcId="{9D77596B-036D-4DDF-9012-E64CF5DC2731}" destId="{556896CC-C19C-4CDC-93DB-E2B45FE27479}" srcOrd="0" destOrd="0" parTransId="{3D8B9A98-7958-45FF-B8A7-D03B5F1537D8}" sibTransId="{1FA943BC-7993-4625-A56C-2EC319ECD411}"/>
    <dgm:cxn modelId="{44EE933E-A6A0-4048-9A52-087BF7AD647A}" srcId="{E47F337A-1580-4B58-A282-183BE39E3D06}" destId="{7F923DC4-2D4F-4574-81F3-79F9EC1D613F}" srcOrd="0" destOrd="0" parTransId="{1265D428-FD08-4C51-A9C4-F97B0F79258B}" sibTransId="{0AECE0E1-A872-453B-947E-936DD4CD8AC5}"/>
    <dgm:cxn modelId="{22860840-862A-4E03-BBB1-59CF19401D5B}" srcId="{556896CC-C19C-4CDC-93DB-E2B45FE27479}" destId="{675AEDE1-3A38-449D-9B90-4DFF325AEB6D}" srcOrd="0" destOrd="0" parTransId="{C5A18CA6-A803-4A6E-A68C-F84D8580AB4A}" sibTransId="{6FDACA35-1D4B-4A49-AD32-0B3A5A1C170D}"/>
    <dgm:cxn modelId="{3571C75C-4921-4636-AA4D-CAAAD2E28D4B}" type="presOf" srcId="{675AEDE1-3A38-449D-9B90-4DFF325AEB6D}" destId="{238A2846-49FC-467D-A74F-68F2A7AD6BDC}" srcOrd="0" destOrd="0" presId="urn:microsoft.com/office/officeart/2005/8/layout/vList2"/>
    <dgm:cxn modelId="{A8906566-E4AE-473E-ABA0-DC000D18FDD2}" type="presOf" srcId="{E47F337A-1580-4B58-A282-183BE39E3D06}" destId="{EBB22E9C-531C-4A71-A7C2-44B0E5C8BCC8}" srcOrd="0" destOrd="0" presId="urn:microsoft.com/office/officeart/2005/8/layout/vList2"/>
    <dgm:cxn modelId="{DD69C96E-0D51-4579-8560-B50339A7FAE6}" srcId="{9D77596B-036D-4DDF-9012-E64CF5DC2731}" destId="{E47F337A-1580-4B58-A282-183BE39E3D06}" srcOrd="1" destOrd="0" parTransId="{83CAF315-26C9-4ED5-A653-B4EC8319A610}" sibTransId="{CC1BB301-2083-4EAC-BFCD-B6D58D9DD335}"/>
    <dgm:cxn modelId="{55344B75-DC46-42D7-A99C-4BE8E8521118}" type="presOf" srcId="{7F923DC4-2D4F-4574-81F3-79F9EC1D613F}" destId="{71248A76-6917-43E9-B9B1-F5D4BCD62659}" srcOrd="0" destOrd="0" presId="urn:microsoft.com/office/officeart/2005/8/layout/vList2"/>
    <dgm:cxn modelId="{9079238C-DD27-402E-A128-F3D1614DC8A8}" type="presOf" srcId="{9D77596B-036D-4DDF-9012-E64CF5DC2731}" destId="{F9627989-75F4-4D0A-BDB0-D41834605334}" srcOrd="0" destOrd="0" presId="urn:microsoft.com/office/officeart/2005/8/layout/vList2"/>
    <dgm:cxn modelId="{9798D89A-E3D1-457E-A2D4-43F66B756576}" type="presOf" srcId="{91FB0620-B691-49FF-9636-A876109C1C55}" destId="{D4CA5E58-0C45-4916-89D7-C8090133EA09}" srcOrd="0" destOrd="0" presId="urn:microsoft.com/office/officeart/2005/8/layout/vList2"/>
    <dgm:cxn modelId="{545F01CF-EB3A-4E54-9877-9EE9A132440E}" srcId="{9D77596B-036D-4DDF-9012-E64CF5DC2731}" destId="{A12FE9C8-3609-4556-BC3D-60889E69B89F}" srcOrd="2" destOrd="0" parTransId="{FE4106AB-52BB-44BC-813D-D2C479C87167}" sibTransId="{40AC43D0-8DF0-447F-9C7F-38E0DF349A6E}"/>
    <dgm:cxn modelId="{1043BCE2-A45F-4357-9124-F0B2D5B723AF}" type="presOf" srcId="{556896CC-C19C-4CDC-93DB-E2B45FE27479}" destId="{217FEC1B-1346-4F3E-8B46-6712F7BB9BDE}" srcOrd="0" destOrd="0" presId="urn:microsoft.com/office/officeart/2005/8/layout/vList2"/>
    <dgm:cxn modelId="{CCF84DED-0DC5-4899-8BE9-6599C8BF26AA}" type="presOf" srcId="{A12FE9C8-3609-4556-BC3D-60889E69B89F}" destId="{DDDE1B00-0918-4428-8288-F737C9621A85}" srcOrd="0" destOrd="0" presId="urn:microsoft.com/office/officeart/2005/8/layout/vList2"/>
    <dgm:cxn modelId="{4906A059-5AF1-40C5-A09D-59BE86CFD4D4}" type="presParOf" srcId="{F9627989-75F4-4D0A-BDB0-D41834605334}" destId="{217FEC1B-1346-4F3E-8B46-6712F7BB9BDE}" srcOrd="0" destOrd="0" presId="urn:microsoft.com/office/officeart/2005/8/layout/vList2"/>
    <dgm:cxn modelId="{C41FD8C9-ADAD-4980-A1CA-AAA892806386}" type="presParOf" srcId="{F9627989-75F4-4D0A-BDB0-D41834605334}" destId="{238A2846-49FC-467D-A74F-68F2A7AD6BDC}" srcOrd="1" destOrd="0" presId="urn:microsoft.com/office/officeart/2005/8/layout/vList2"/>
    <dgm:cxn modelId="{1C8BEDC5-C332-416C-A8F6-C90F2A112533}" type="presParOf" srcId="{F9627989-75F4-4D0A-BDB0-D41834605334}" destId="{EBB22E9C-531C-4A71-A7C2-44B0E5C8BCC8}" srcOrd="2" destOrd="0" presId="urn:microsoft.com/office/officeart/2005/8/layout/vList2"/>
    <dgm:cxn modelId="{A4AD93AD-1B6A-454E-8B03-A97239A5BFC6}" type="presParOf" srcId="{F9627989-75F4-4D0A-BDB0-D41834605334}" destId="{71248A76-6917-43E9-B9B1-F5D4BCD62659}" srcOrd="3" destOrd="0" presId="urn:microsoft.com/office/officeart/2005/8/layout/vList2"/>
    <dgm:cxn modelId="{6F853744-1135-4C3E-A368-49D0D28EA65E}" type="presParOf" srcId="{F9627989-75F4-4D0A-BDB0-D41834605334}" destId="{DDDE1B00-0918-4428-8288-F737C9621A85}" srcOrd="4" destOrd="0" presId="urn:microsoft.com/office/officeart/2005/8/layout/vList2"/>
    <dgm:cxn modelId="{170934B8-DBA4-421B-8F0F-AA952BF593C7}" type="presParOf" srcId="{F9627989-75F4-4D0A-BDB0-D41834605334}" destId="{D4CA5E58-0C45-4916-89D7-C8090133EA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1755F6-89DA-409E-807D-094F6D6D24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14C19BB-9842-4B0D-9909-23BFDFBA21AA}">
      <dgm:prSet/>
      <dgm:spPr/>
      <dgm:t>
        <a:bodyPr/>
        <a:lstStyle/>
        <a:p>
          <a:pPr>
            <a:defRPr cap="all"/>
          </a:pPr>
          <a:r>
            <a:rPr lang="en-US" cap="none"/>
            <a:t>Reducing operational costs</a:t>
          </a:r>
        </a:p>
      </dgm:t>
    </dgm:pt>
    <dgm:pt modelId="{125AF049-2511-4F92-AF99-190389CEE8D0}" type="parTrans" cxnId="{2C6D8C8F-5176-4DF6-B18E-D64DF2780130}">
      <dgm:prSet/>
      <dgm:spPr/>
      <dgm:t>
        <a:bodyPr/>
        <a:lstStyle/>
        <a:p>
          <a:endParaRPr lang="en-US"/>
        </a:p>
      </dgm:t>
    </dgm:pt>
    <dgm:pt modelId="{8C7144B4-CD89-49FC-8081-7DDFB48A519B}" type="sibTrans" cxnId="{2C6D8C8F-5176-4DF6-B18E-D64DF2780130}">
      <dgm:prSet/>
      <dgm:spPr/>
      <dgm:t>
        <a:bodyPr/>
        <a:lstStyle/>
        <a:p>
          <a:endParaRPr lang="en-US"/>
        </a:p>
      </dgm:t>
    </dgm:pt>
    <dgm:pt modelId="{FFA1D831-B3B7-46B4-857B-428B78C59117}">
      <dgm:prSet/>
      <dgm:spPr/>
      <dgm:t>
        <a:bodyPr spcFirstLastPara="0" vert="horz" lIns="0" tIns="0" rIns="0" bIns="0" numCol="1" spcCol="1270" anchorCtr="0"/>
        <a:lstStyle/>
        <a:p>
          <a:pPr>
            <a:defRPr cap="all"/>
          </a:pPr>
          <a:r>
            <a:rPr lang="en-US" kern="1200" cap="none">
              <a:latin typeface="Segoe UI"/>
              <a:ea typeface="+mn-ea"/>
              <a:cs typeface="+mn-cs"/>
            </a:rPr>
            <a:t>Accelerating feature delivery</a:t>
          </a:r>
        </a:p>
      </dgm:t>
    </dgm:pt>
    <dgm:pt modelId="{5FF282E9-85C6-41AC-B01B-7F0E04B2FA01}" type="parTrans" cxnId="{D36534E8-FB87-406D-9A91-6EF54D5CFFB4}">
      <dgm:prSet/>
      <dgm:spPr/>
      <dgm:t>
        <a:bodyPr/>
        <a:lstStyle/>
        <a:p>
          <a:endParaRPr lang="en-US"/>
        </a:p>
      </dgm:t>
    </dgm:pt>
    <dgm:pt modelId="{06517F71-CC74-4095-A536-575CEEC42F83}" type="sibTrans" cxnId="{D36534E8-FB87-406D-9A91-6EF54D5CFFB4}">
      <dgm:prSet/>
      <dgm:spPr/>
      <dgm:t>
        <a:bodyPr/>
        <a:lstStyle/>
        <a:p>
          <a:endParaRPr lang="en-US"/>
        </a:p>
      </dgm:t>
    </dgm:pt>
    <dgm:pt modelId="{9B197284-918A-4017-BA5F-709AA0B5E566}">
      <dgm:prSet/>
      <dgm:spPr/>
      <dgm:t>
        <a:bodyPr/>
        <a:lstStyle/>
        <a:p>
          <a:pPr>
            <a:defRPr cap="all"/>
          </a:pPr>
          <a:r>
            <a:rPr lang="en-US" kern="1200" cap="none">
              <a:latin typeface="Segoe UI"/>
              <a:ea typeface="+mn-ea"/>
              <a:cs typeface="+mn-cs"/>
            </a:rPr>
            <a:t>Ensuring on-demand scalability</a:t>
          </a:r>
        </a:p>
      </dgm:t>
    </dgm:pt>
    <dgm:pt modelId="{70AF654F-6819-4A44-A2BE-454E345C2CAB}" type="parTrans" cxnId="{8BED4245-4A6A-4FB2-9A4E-90FE5A2A9DDC}">
      <dgm:prSet/>
      <dgm:spPr/>
      <dgm:t>
        <a:bodyPr/>
        <a:lstStyle/>
        <a:p>
          <a:endParaRPr lang="en-US"/>
        </a:p>
      </dgm:t>
    </dgm:pt>
    <dgm:pt modelId="{9457A5DF-2A83-4DB1-B5A2-9BA73FBB177A}" type="sibTrans" cxnId="{8BED4245-4A6A-4FB2-9A4E-90FE5A2A9DDC}">
      <dgm:prSet/>
      <dgm:spPr/>
      <dgm:t>
        <a:bodyPr/>
        <a:lstStyle/>
        <a:p>
          <a:endParaRPr lang="en-US"/>
        </a:p>
      </dgm:t>
    </dgm:pt>
    <dgm:pt modelId="{48488CCB-71B4-4922-A599-7D404492BC93}">
      <dgm:prSet/>
      <dgm:spPr/>
      <dgm:t>
        <a:bodyPr/>
        <a:lstStyle/>
        <a:p>
          <a:pPr>
            <a:defRPr cap="all"/>
          </a:pPr>
          <a:r>
            <a:rPr lang="en-US" kern="1200" cap="none">
              <a:latin typeface="Segoe UI"/>
              <a:ea typeface="+mn-ea"/>
              <a:cs typeface="+mn-cs"/>
            </a:rPr>
            <a:t>Minimizing manual effort</a:t>
          </a:r>
        </a:p>
      </dgm:t>
    </dgm:pt>
    <dgm:pt modelId="{0F685068-A6C2-4807-882E-8B94FCF10FA3}" type="parTrans" cxnId="{55C0DC1A-BC96-4BFF-B6BE-18278F84BC91}">
      <dgm:prSet/>
      <dgm:spPr/>
      <dgm:t>
        <a:bodyPr/>
        <a:lstStyle/>
        <a:p>
          <a:endParaRPr lang="en-US"/>
        </a:p>
      </dgm:t>
    </dgm:pt>
    <dgm:pt modelId="{31B2D0E4-5068-4569-92CA-92346548E791}" type="sibTrans" cxnId="{55C0DC1A-BC96-4BFF-B6BE-18278F84BC91}">
      <dgm:prSet/>
      <dgm:spPr/>
      <dgm:t>
        <a:bodyPr/>
        <a:lstStyle/>
        <a:p>
          <a:endParaRPr lang="en-US"/>
        </a:p>
      </dgm:t>
    </dgm:pt>
    <dgm:pt modelId="{C03B9F7C-41B7-401F-8BD4-353DF480DCAC}">
      <dgm:prSet/>
      <dgm:spPr/>
      <dgm:t>
        <a:bodyPr/>
        <a:lstStyle/>
        <a:p>
          <a:pPr>
            <a:defRPr cap="all"/>
          </a:pPr>
          <a:r>
            <a:rPr lang="en-US" kern="1200" cap="none">
              <a:latin typeface="Segoe UI"/>
              <a:ea typeface="+mn-ea"/>
              <a:cs typeface="+mn-cs"/>
            </a:rPr>
            <a:t>Enhancing competitive advantage</a:t>
          </a:r>
        </a:p>
      </dgm:t>
    </dgm:pt>
    <dgm:pt modelId="{84B77E61-1222-4D07-A149-A115927C6710}" type="parTrans" cxnId="{C57C6C9E-5976-41D4-B3FB-310F3443A1B9}">
      <dgm:prSet/>
      <dgm:spPr/>
      <dgm:t>
        <a:bodyPr/>
        <a:lstStyle/>
        <a:p>
          <a:endParaRPr lang="en-US"/>
        </a:p>
      </dgm:t>
    </dgm:pt>
    <dgm:pt modelId="{F03CD650-A992-4839-BE54-6EB982B71F3C}" type="sibTrans" cxnId="{C57C6C9E-5976-41D4-B3FB-310F3443A1B9}">
      <dgm:prSet/>
      <dgm:spPr/>
      <dgm:t>
        <a:bodyPr/>
        <a:lstStyle/>
        <a:p>
          <a:endParaRPr lang="en-US"/>
        </a:p>
      </dgm:t>
    </dgm:pt>
    <dgm:pt modelId="{8277BB85-F1CF-4193-9C37-D8A2295D7111}" type="pres">
      <dgm:prSet presAssocID="{CE1755F6-89DA-409E-807D-094F6D6D242A}" presName="root" presStyleCnt="0">
        <dgm:presLayoutVars>
          <dgm:dir/>
          <dgm:resizeHandles val="exact"/>
        </dgm:presLayoutVars>
      </dgm:prSet>
      <dgm:spPr/>
    </dgm:pt>
    <dgm:pt modelId="{2A2CDC04-06C4-4A81-A50D-DCEB02EC592D}" type="pres">
      <dgm:prSet presAssocID="{F14C19BB-9842-4B0D-9909-23BFDFBA21AA}" presName="compNode" presStyleCnt="0"/>
      <dgm:spPr/>
    </dgm:pt>
    <dgm:pt modelId="{3F64F4A5-8424-44FC-8301-589AF98143A5}" type="pres">
      <dgm:prSet presAssocID="{F14C19BB-9842-4B0D-9909-23BFDFBA21AA}" presName="iconBgRect" presStyleLbl="bgShp" presStyleIdx="0" presStyleCnt="5"/>
      <dgm:spPr/>
    </dgm:pt>
    <dgm:pt modelId="{B2FA92B4-7348-4AD0-9553-B2E750B57035}" type="pres">
      <dgm:prSet presAssocID="{F14C19BB-9842-4B0D-9909-23BFDFBA21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B93C6DEC-D81A-4EDA-8552-92EE98F3E942}" type="pres">
      <dgm:prSet presAssocID="{F14C19BB-9842-4B0D-9909-23BFDFBA21AA}" presName="spaceRect" presStyleCnt="0"/>
      <dgm:spPr/>
    </dgm:pt>
    <dgm:pt modelId="{BF6BF92D-221D-4A67-AC5E-475F7BB7FF56}" type="pres">
      <dgm:prSet presAssocID="{F14C19BB-9842-4B0D-9909-23BFDFBA21AA}" presName="textRect" presStyleLbl="revTx" presStyleIdx="0" presStyleCnt="5" custScaleX="156723">
        <dgm:presLayoutVars>
          <dgm:chMax val="1"/>
          <dgm:chPref val="1"/>
        </dgm:presLayoutVars>
      </dgm:prSet>
      <dgm:spPr/>
    </dgm:pt>
    <dgm:pt modelId="{3E579DF5-13CB-43A4-8A1B-EB8F8FE25865}" type="pres">
      <dgm:prSet presAssocID="{8C7144B4-CD89-49FC-8081-7DDFB48A519B}" presName="sibTrans" presStyleCnt="0"/>
      <dgm:spPr/>
    </dgm:pt>
    <dgm:pt modelId="{EFC8B7D7-054D-40E5-A806-7D75BA602EA5}" type="pres">
      <dgm:prSet presAssocID="{FFA1D831-B3B7-46B4-857B-428B78C59117}" presName="compNode" presStyleCnt="0"/>
      <dgm:spPr/>
    </dgm:pt>
    <dgm:pt modelId="{465A56D1-8588-47B3-96CF-F8D76C4C2A04}" type="pres">
      <dgm:prSet presAssocID="{FFA1D831-B3B7-46B4-857B-428B78C59117}" presName="iconBgRect" presStyleLbl="bgShp" presStyleIdx="1" presStyleCnt="5"/>
      <dgm:spPr/>
    </dgm:pt>
    <dgm:pt modelId="{EE5E1B87-4483-4A2F-A580-9F0D3C695B94}" type="pres">
      <dgm:prSet presAssocID="{FFA1D831-B3B7-46B4-857B-428B78C591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5A5FDF6-1BFC-47BB-BED8-F185056B55B1}" type="pres">
      <dgm:prSet presAssocID="{FFA1D831-B3B7-46B4-857B-428B78C59117}" presName="spaceRect" presStyleCnt="0"/>
      <dgm:spPr/>
    </dgm:pt>
    <dgm:pt modelId="{ABB8C07B-010A-4574-8AE8-2E233A69EEEA}" type="pres">
      <dgm:prSet presAssocID="{FFA1D831-B3B7-46B4-857B-428B78C59117}" presName="textRect" presStyleLbl="revTx" presStyleIdx="1" presStyleCnt="5" custScaleX="126121">
        <dgm:presLayoutVars>
          <dgm:chMax val="1"/>
          <dgm:chPref val="1"/>
        </dgm:presLayoutVars>
      </dgm:prSet>
      <dgm:spPr>
        <a:xfrm>
          <a:off x="2884671" y="1353248"/>
          <a:ext cx="1689257" cy="675703"/>
        </a:xfrm>
        <a:prstGeom prst="rect">
          <a:avLst/>
        </a:prstGeom>
      </dgm:spPr>
    </dgm:pt>
    <dgm:pt modelId="{308F7BAC-39E6-4092-99C0-A260908820EB}" type="pres">
      <dgm:prSet presAssocID="{06517F71-CC74-4095-A536-575CEEC42F83}" presName="sibTrans" presStyleCnt="0"/>
      <dgm:spPr/>
    </dgm:pt>
    <dgm:pt modelId="{D5476331-6DBB-4205-8A05-6C9ABC5F3C09}" type="pres">
      <dgm:prSet presAssocID="{9B197284-918A-4017-BA5F-709AA0B5E566}" presName="compNode" presStyleCnt="0"/>
      <dgm:spPr/>
    </dgm:pt>
    <dgm:pt modelId="{1A53BF48-FA13-477E-BA74-1CB6E624D2B9}" type="pres">
      <dgm:prSet presAssocID="{9B197284-918A-4017-BA5F-709AA0B5E566}" presName="iconBgRect" presStyleLbl="bgShp" presStyleIdx="2" presStyleCnt="5"/>
      <dgm:spPr/>
    </dgm:pt>
    <dgm:pt modelId="{92D1A1B2-6C09-4412-AFD9-7648A3335A94}" type="pres">
      <dgm:prSet presAssocID="{9B197284-918A-4017-BA5F-709AA0B5E5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193EDB7-2AB1-44CC-A81A-6A6E84822E58}" type="pres">
      <dgm:prSet presAssocID="{9B197284-918A-4017-BA5F-709AA0B5E566}" presName="spaceRect" presStyleCnt="0"/>
      <dgm:spPr/>
    </dgm:pt>
    <dgm:pt modelId="{9C33454B-CA27-4FE9-8F56-DCC92C09167F}" type="pres">
      <dgm:prSet presAssocID="{9B197284-918A-4017-BA5F-709AA0B5E566}" presName="textRect" presStyleLbl="revTx" presStyleIdx="2" presStyleCnt="5" custScaleX="135632">
        <dgm:presLayoutVars>
          <dgm:chMax val="1"/>
          <dgm:chPref val="1"/>
        </dgm:presLayoutVars>
      </dgm:prSet>
      <dgm:spPr/>
    </dgm:pt>
    <dgm:pt modelId="{BE841B3B-AFB7-45E1-97AB-BA9051A5202B}" type="pres">
      <dgm:prSet presAssocID="{9457A5DF-2A83-4DB1-B5A2-9BA73FBB177A}" presName="sibTrans" presStyleCnt="0"/>
      <dgm:spPr/>
    </dgm:pt>
    <dgm:pt modelId="{6B128479-00CB-4DDF-9667-92B722E35F81}" type="pres">
      <dgm:prSet presAssocID="{48488CCB-71B4-4922-A599-7D404492BC93}" presName="compNode" presStyleCnt="0"/>
      <dgm:spPr/>
    </dgm:pt>
    <dgm:pt modelId="{C6B563FE-CFCA-4B75-B44C-77804810ED56}" type="pres">
      <dgm:prSet presAssocID="{48488CCB-71B4-4922-A599-7D404492BC93}" presName="iconBgRect" presStyleLbl="bgShp" presStyleIdx="3" presStyleCnt="5"/>
      <dgm:spPr/>
    </dgm:pt>
    <dgm:pt modelId="{F78441BA-1D36-4FD3-A920-58159C664B8F}" type="pres">
      <dgm:prSet presAssocID="{48488CCB-71B4-4922-A599-7D404492BC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8DCCC47-A4ED-4216-ABD4-93F7BC495262}" type="pres">
      <dgm:prSet presAssocID="{48488CCB-71B4-4922-A599-7D404492BC93}" presName="spaceRect" presStyleCnt="0"/>
      <dgm:spPr/>
    </dgm:pt>
    <dgm:pt modelId="{222AC2DD-D7F6-485A-AAFA-3640EE235983}" type="pres">
      <dgm:prSet presAssocID="{48488CCB-71B4-4922-A599-7D404492BC93}" presName="textRect" presStyleLbl="revTx" presStyleIdx="3" presStyleCnt="5" custScaleX="132321">
        <dgm:presLayoutVars>
          <dgm:chMax val="1"/>
          <dgm:chPref val="1"/>
        </dgm:presLayoutVars>
      </dgm:prSet>
      <dgm:spPr/>
    </dgm:pt>
    <dgm:pt modelId="{889BE96A-357E-4511-BD0D-95CC14AE94EE}" type="pres">
      <dgm:prSet presAssocID="{31B2D0E4-5068-4569-92CA-92346548E791}" presName="sibTrans" presStyleCnt="0"/>
      <dgm:spPr/>
    </dgm:pt>
    <dgm:pt modelId="{DD067EF6-73D0-4E2F-A858-F114E11C792D}" type="pres">
      <dgm:prSet presAssocID="{C03B9F7C-41B7-401F-8BD4-353DF480DCAC}" presName="compNode" presStyleCnt="0"/>
      <dgm:spPr/>
    </dgm:pt>
    <dgm:pt modelId="{138BB040-BE12-4CB8-BE49-BE410FB70099}" type="pres">
      <dgm:prSet presAssocID="{C03B9F7C-41B7-401F-8BD4-353DF480DCAC}" presName="iconBgRect" presStyleLbl="bgShp" presStyleIdx="4" presStyleCnt="5"/>
      <dgm:spPr/>
    </dgm:pt>
    <dgm:pt modelId="{3394C34A-D45B-44BF-9061-E4BCED4058F5}" type="pres">
      <dgm:prSet presAssocID="{C03B9F7C-41B7-401F-8BD4-353DF480DCA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869A972-8C2D-4C56-9D46-3D79B8FDACFF}" type="pres">
      <dgm:prSet presAssocID="{C03B9F7C-41B7-401F-8BD4-353DF480DCAC}" presName="spaceRect" presStyleCnt="0"/>
      <dgm:spPr/>
    </dgm:pt>
    <dgm:pt modelId="{4291C04B-37BB-486E-BC79-2DD4777FB9CD}" type="pres">
      <dgm:prSet presAssocID="{C03B9F7C-41B7-401F-8BD4-353DF480DCAC}" presName="textRect" presStyleLbl="revTx" presStyleIdx="4" presStyleCnt="5" custScaleX="163541">
        <dgm:presLayoutVars>
          <dgm:chMax val="1"/>
          <dgm:chPref val="1"/>
        </dgm:presLayoutVars>
      </dgm:prSet>
      <dgm:spPr/>
    </dgm:pt>
  </dgm:ptLst>
  <dgm:cxnLst>
    <dgm:cxn modelId="{BC138D0C-C81A-417F-B5CF-8DEE51307D92}" type="presOf" srcId="{CE1755F6-89DA-409E-807D-094F6D6D242A}" destId="{8277BB85-F1CF-4193-9C37-D8A2295D7111}" srcOrd="0" destOrd="0" presId="urn:microsoft.com/office/officeart/2018/5/layout/IconCircleLabelList"/>
    <dgm:cxn modelId="{55C0DC1A-BC96-4BFF-B6BE-18278F84BC91}" srcId="{CE1755F6-89DA-409E-807D-094F6D6D242A}" destId="{48488CCB-71B4-4922-A599-7D404492BC93}" srcOrd="3" destOrd="0" parTransId="{0F685068-A6C2-4807-882E-8B94FCF10FA3}" sibTransId="{31B2D0E4-5068-4569-92CA-92346548E791}"/>
    <dgm:cxn modelId="{B9B55923-7C6F-4F0B-993A-3145B1C1C745}" type="presOf" srcId="{FFA1D831-B3B7-46B4-857B-428B78C59117}" destId="{ABB8C07B-010A-4574-8AE8-2E233A69EEEA}" srcOrd="0" destOrd="0" presId="urn:microsoft.com/office/officeart/2018/5/layout/IconCircleLabelList"/>
    <dgm:cxn modelId="{8BED4245-4A6A-4FB2-9A4E-90FE5A2A9DDC}" srcId="{CE1755F6-89DA-409E-807D-094F6D6D242A}" destId="{9B197284-918A-4017-BA5F-709AA0B5E566}" srcOrd="2" destOrd="0" parTransId="{70AF654F-6819-4A44-A2BE-454E345C2CAB}" sibTransId="{9457A5DF-2A83-4DB1-B5A2-9BA73FBB177A}"/>
    <dgm:cxn modelId="{8DBFE959-F4BC-4A86-AAFF-1E099846DA14}" type="presOf" srcId="{C03B9F7C-41B7-401F-8BD4-353DF480DCAC}" destId="{4291C04B-37BB-486E-BC79-2DD4777FB9CD}" srcOrd="0" destOrd="0" presId="urn:microsoft.com/office/officeart/2018/5/layout/IconCircleLabelList"/>
    <dgm:cxn modelId="{2C6D8C8F-5176-4DF6-B18E-D64DF2780130}" srcId="{CE1755F6-89DA-409E-807D-094F6D6D242A}" destId="{F14C19BB-9842-4B0D-9909-23BFDFBA21AA}" srcOrd="0" destOrd="0" parTransId="{125AF049-2511-4F92-AF99-190389CEE8D0}" sibTransId="{8C7144B4-CD89-49FC-8081-7DDFB48A519B}"/>
    <dgm:cxn modelId="{C57C6C9E-5976-41D4-B3FB-310F3443A1B9}" srcId="{CE1755F6-89DA-409E-807D-094F6D6D242A}" destId="{C03B9F7C-41B7-401F-8BD4-353DF480DCAC}" srcOrd="4" destOrd="0" parTransId="{84B77E61-1222-4D07-A149-A115927C6710}" sibTransId="{F03CD650-A992-4839-BE54-6EB982B71F3C}"/>
    <dgm:cxn modelId="{13E95ED3-8CE0-4727-90D5-D61CEC45B685}" type="presOf" srcId="{9B197284-918A-4017-BA5F-709AA0B5E566}" destId="{9C33454B-CA27-4FE9-8F56-DCC92C09167F}" srcOrd="0" destOrd="0" presId="urn:microsoft.com/office/officeart/2018/5/layout/IconCircleLabelList"/>
    <dgm:cxn modelId="{D36534E8-FB87-406D-9A91-6EF54D5CFFB4}" srcId="{CE1755F6-89DA-409E-807D-094F6D6D242A}" destId="{FFA1D831-B3B7-46B4-857B-428B78C59117}" srcOrd="1" destOrd="0" parTransId="{5FF282E9-85C6-41AC-B01B-7F0E04B2FA01}" sibTransId="{06517F71-CC74-4095-A536-575CEEC42F83}"/>
    <dgm:cxn modelId="{2DA448F7-3DF6-451F-995D-18E8239550E9}" type="presOf" srcId="{F14C19BB-9842-4B0D-9909-23BFDFBA21AA}" destId="{BF6BF92D-221D-4A67-AC5E-475F7BB7FF56}" srcOrd="0" destOrd="0" presId="urn:microsoft.com/office/officeart/2018/5/layout/IconCircleLabelList"/>
    <dgm:cxn modelId="{448F97FB-B6F1-413C-B1DA-31AF1BE8CCC4}" type="presOf" srcId="{48488CCB-71B4-4922-A599-7D404492BC93}" destId="{222AC2DD-D7F6-485A-AAFA-3640EE235983}" srcOrd="0" destOrd="0" presId="urn:microsoft.com/office/officeart/2018/5/layout/IconCircleLabelList"/>
    <dgm:cxn modelId="{2EAC3BA9-1DDE-4544-9250-B236327662B1}" type="presParOf" srcId="{8277BB85-F1CF-4193-9C37-D8A2295D7111}" destId="{2A2CDC04-06C4-4A81-A50D-DCEB02EC592D}" srcOrd="0" destOrd="0" presId="urn:microsoft.com/office/officeart/2018/5/layout/IconCircleLabelList"/>
    <dgm:cxn modelId="{EC694237-ED7A-4A48-805E-354E6F08D54F}" type="presParOf" srcId="{2A2CDC04-06C4-4A81-A50D-DCEB02EC592D}" destId="{3F64F4A5-8424-44FC-8301-589AF98143A5}" srcOrd="0" destOrd="0" presId="urn:microsoft.com/office/officeart/2018/5/layout/IconCircleLabelList"/>
    <dgm:cxn modelId="{5C24D9E7-CABF-4925-9E02-B8077CD74702}" type="presParOf" srcId="{2A2CDC04-06C4-4A81-A50D-DCEB02EC592D}" destId="{B2FA92B4-7348-4AD0-9553-B2E750B57035}" srcOrd="1" destOrd="0" presId="urn:microsoft.com/office/officeart/2018/5/layout/IconCircleLabelList"/>
    <dgm:cxn modelId="{72C26393-A578-4B86-8F05-0AC0F4B5ACAE}" type="presParOf" srcId="{2A2CDC04-06C4-4A81-A50D-DCEB02EC592D}" destId="{B93C6DEC-D81A-4EDA-8552-92EE98F3E942}" srcOrd="2" destOrd="0" presId="urn:microsoft.com/office/officeart/2018/5/layout/IconCircleLabelList"/>
    <dgm:cxn modelId="{20C4A242-6799-49B3-8550-740977F5351A}" type="presParOf" srcId="{2A2CDC04-06C4-4A81-A50D-DCEB02EC592D}" destId="{BF6BF92D-221D-4A67-AC5E-475F7BB7FF56}" srcOrd="3" destOrd="0" presId="urn:microsoft.com/office/officeart/2018/5/layout/IconCircleLabelList"/>
    <dgm:cxn modelId="{60A6C843-5821-4688-A845-000834015019}" type="presParOf" srcId="{8277BB85-F1CF-4193-9C37-D8A2295D7111}" destId="{3E579DF5-13CB-43A4-8A1B-EB8F8FE25865}" srcOrd="1" destOrd="0" presId="urn:microsoft.com/office/officeart/2018/5/layout/IconCircleLabelList"/>
    <dgm:cxn modelId="{9B5F6DEA-BCB3-48BA-852A-6DB26C3CBF11}" type="presParOf" srcId="{8277BB85-F1CF-4193-9C37-D8A2295D7111}" destId="{EFC8B7D7-054D-40E5-A806-7D75BA602EA5}" srcOrd="2" destOrd="0" presId="urn:microsoft.com/office/officeart/2018/5/layout/IconCircleLabelList"/>
    <dgm:cxn modelId="{00D8A290-7D9E-4F9B-AC03-9438C9F1A020}" type="presParOf" srcId="{EFC8B7D7-054D-40E5-A806-7D75BA602EA5}" destId="{465A56D1-8588-47B3-96CF-F8D76C4C2A04}" srcOrd="0" destOrd="0" presId="urn:microsoft.com/office/officeart/2018/5/layout/IconCircleLabelList"/>
    <dgm:cxn modelId="{58633101-D689-4D16-8C81-7DBDB93E267D}" type="presParOf" srcId="{EFC8B7D7-054D-40E5-A806-7D75BA602EA5}" destId="{EE5E1B87-4483-4A2F-A580-9F0D3C695B94}" srcOrd="1" destOrd="0" presId="urn:microsoft.com/office/officeart/2018/5/layout/IconCircleLabelList"/>
    <dgm:cxn modelId="{EE5A9E2D-8A17-49AF-987F-B2E0A74AB7DE}" type="presParOf" srcId="{EFC8B7D7-054D-40E5-A806-7D75BA602EA5}" destId="{C5A5FDF6-1BFC-47BB-BED8-F185056B55B1}" srcOrd="2" destOrd="0" presId="urn:microsoft.com/office/officeart/2018/5/layout/IconCircleLabelList"/>
    <dgm:cxn modelId="{749DBCAB-7913-45F5-949D-68F08B2B3846}" type="presParOf" srcId="{EFC8B7D7-054D-40E5-A806-7D75BA602EA5}" destId="{ABB8C07B-010A-4574-8AE8-2E233A69EEEA}" srcOrd="3" destOrd="0" presId="urn:microsoft.com/office/officeart/2018/5/layout/IconCircleLabelList"/>
    <dgm:cxn modelId="{061D3D25-93A3-45DC-8977-60249EA04E5F}" type="presParOf" srcId="{8277BB85-F1CF-4193-9C37-D8A2295D7111}" destId="{308F7BAC-39E6-4092-99C0-A260908820EB}" srcOrd="3" destOrd="0" presId="urn:microsoft.com/office/officeart/2018/5/layout/IconCircleLabelList"/>
    <dgm:cxn modelId="{67C57427-582F-4E10-AA2F-2B074E6591A1}" type="presParOf" srcId="{8277BB85-F1CF-4193-9C37-D8A2295D7111}" destId="{D5476331-6DBB-4205-8A05-6C9ABC5F3C09}" srcOrd="4" destOrd="0" presId="urn:microsoft.com/office/officeart/2018/5/layout/IconCircleLabelList"/>
    <dgm:cxn modelId="{1A409A39-AC3E-4844-BCFF-24AB82A4B609}" type="presParOf" srcId="{D5476331-6DBB-4205-8A05-6C9ABC5F3C09}" destId="{1A53BF48-FA13-477E-BA74-1CB6E624D2B9}" srcOrd="0" destOrd="0" presId="urn:microsoft.com/office/officeart/2018/5/layout/IconCircleLabelList"/>
    <dgm:cxn modelId="{55D18233-7DC7-4004-8938-91329BADEE91}" type="presParOf" srcId="{D5476331-6DBB-4205-8A05-6C9ABC5F3C09}" destId="{92D1A1B2-6C09-4412-AFD9-7648A3335A94}" srcOrd="1" destOrd="0" presId="urn:microsoft.com/office/officeart/2018/5/layout/IconCircleLabelList"/>
    <dgm:cxn modelId="{D5EAC89F-D262-43B2-853F-6F59F6A19382}" type="presParOf" srcId="{D5476331-6DBB-4205-8A05-6C9ABC5F3C09}" destId="{2193EDB7-2AB1-44CC-A81A-6A6E84822E58}" srcOrd="2" destOrd="0" presId="urn:microsoft.com/office/officeart/2018/5/layout/IconCircleLabelList"/>
    <dgm:cxn modelId="{2175F8E3-8B01-438A-B817-6FFA47EA46C6}" type="presParOf" srcId="{D5476331-6DBB-4205-8A05-6C9ABC5F3C09}" destId="{9C33454B-CA27-4FE9-8F56-DCC92C09167F}" srcOrd="3" destOrd="0" presId="urn:microsoft.com/office/officeart/2018/5/layout/IconCircleLabelList"/>
    <dgm:cxn modelId="{F28B5380-7727-477F-B44E-4D937B0B698D}" type="presParOf" srcId="{8277BB85-F1CF-4193-9C37-D8A2295D7111}" destId="{BE841B3B-AFB7-45E1-97AB-BA9051A5202B}" srcOrd="5" destOrd="0" presId="urn:microsoft.com/office/officeart/2018/5/layout/IconCircleLabelList"/>
    <dgm:cxn modelId="{49FDEBA5-F77D-4FFA-8EED-DD7474BC43D4}" type="presParOf" srcId="{8277BB85-F1CF-4193-9C37-D8A2295D7111}" destId="{6B128479-00CB-4DDF-9667-92B722E35F81}" srcOrd="6" destOrd="0" presId="urn:microsoft.com/office/officeart/2018/5/layout/IconCircleLabelList"/>
    <dgm:cxn modelId="{ED54F3FA-4E19-46EE-A3BC-BE815D2A13C1}" type="presParOf" srcId="{6B128479-00CB-4DDF-9667-92B722E35F81}" destId="{C6B563FE-CFCA-4B75-B44C-77804810ED56}" srcOrd="0" destOrd="0" presId="urn:microsoft.com/office/officeart/2018/5/layout/IconCircleLabelList"/>
    <dgm:cxn modelId="{FA362516-DD23-4784-8EF1-B9E79F031593}" type="presParOf" srcId="{6B128479-00CB-4DDF-9667-92B722E35F81}" destId="{F78441BA-1D36-4FD3-A920-58159C664B8F}" srcOrd="1" destOrd="0" presId="urn:microsoft.com/office/officeart/2018/5/layout/IconCircleLabelList"/>
    <dgm:cxn modelId="{9436CEC0-526D-442E-BC51-104FA70CD1DB}" type="presParOf" srcId="{6B128479-00CB-4DDF-9667-92B722E35F81}" destId="{E8DCCC47-A4ED-4216-ABD4-93F7BC495262}" srcOrd="2" destOrd="0" presId="urn:microsoft.com/office/officeart/2018/5/layout/IconCircleLabelList"/>
    <dgm:cxn modelId="{6D68AB56-0491-4A86-AAAE-51BD13FF3004}" type="presParOf" srcId="{6B128479-00CB-4DDF-9667-92B722E35F81}" destId="{222AC2DD-D7F6-485A-AAFA-3640EE235983}" srcOrd="3" destOrd="0" presId="urn:microsoft.com/office/officeart/2018/5/layout/IconCircleLabelList"/>
    <dgm:cxn modelId="{22C4EFAC-ECFA-4537-9B8A-10F85BA284CE}" type="presParOf" srcId="{8277BB85-F1CF-4193-9C37-D8A2295D7111}" destId="{889BE96A-357E-4511-BD0D-95CC14AE94EE}" srcOrd="7" destOrd="0" presId="urn:microsoft.com/office/officeart/2018/5/layout/IconCircleLabelList"/>
    <dgm:cxn modelId="{83775171-4289-4398-A67D-319211705F67}" type="presParOf" srcId="{8277BB85-F1CF-4193-9C37-D8A2295D7111}" destId="{DD067EF6-73D0-4E2F-A858-F114E11C792D}" srcOrd="8" destOrd="0" presId="urn:microsoft.com/office/officeart/2018/5/layout/IconCircleLabelList"/>
    <dgm:cxn modelId="{07C298C9-DCFB-482D-8B27-37191B866AC4}" type="presParOf" srcId="{DD067EF6-73D0-4E2F-A858-F114E11C792D}" destId="{138BB040-BE12-4CB8-BE49-BE410FB70099}" srcOrd="0" destOrd="0" presId="urn:microsoft.com/office/officeart/2018/5/layout/IconCircleLabelList"/>
    <dgm:cxn modelId="{0ADD4E98-AFCD-4D7E-ABE6-C8A7958D7B80}" type="presParOf" srcId="{DD067EF6-73D0-4E2F-A858-F114E11C792D}" destId="{3394C34A-D45B-44BF-9061-E4BCED4058F5}" srcOrd="1" destOrd="0" presId="urn:microsoft.com/office/officeart/2018/5/layout/IconCircleLabelList"/>
    <dgm:cxn modelId="{2EEDD8F0-E8BB-41BE-8AF3-FD801F89E78C}" type="presParOf" srcId="{DD067EF6-73D0-4E2F-A858-F114E11C792D}" destId="{E869A972-8C2D-4C56-9D46-3D79B8FDACFF}" srcOrd="2" destOrd="0" presId="urn:microsoft.com/office/officeart/2018/5/layout/IconCircleLabelList"/>
    <dgm:cxn modelId="{6D8CB576-EF67-44FE-8734-90E024AAC431}" type="presParOf" srcId="{DD067EF6-73D0-4E2F-A858-F114E11C792D}" destId="{4291C04B-37BB-486E-BC79-2DD4777FB9C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7596B-036D-4DDF-9012-E64CF5DC273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556896CC-C19C-4CDC-93DB-E2B45FE27479}">
      <dgm:prSet/>
      <dgm:spPr/>
      <dgm:t>
        <a:bodyPr/>
        <a:lstStyle/>
        <a:p>
          <a:r>
            <a:rPr lang="en-AU" dirty="0"/>
            <a:t>Start Right Templates</a:t>
          </a:r>
        </a:p>
      </dgm:t>
    </dgm:pt>
    <dgm:pt modelId="{3D8B9A98-7958-45FF-B8A7-D03B5F1537D8}" type="parTrans" cxnId="{EA20DB2D-002C-415D-888A-4121BA2C334A}">
      <dgm:prSet/>
      <dgm:spPr/>
      <dgm:t>
        <a:bodyPr/>
        <a:lstStyle/>
        <a:p>
          <a:endParaRPr lang="en-AU"/>
        </a:p>
      </dgm:t>
    </dgm:pt>
    <dgm:pt modelId="{1FA943BC-7993-4625-A56C-2EC319ECD411}" type="sibTrans" cxnId="{EA20DB2D-002C-415D-888A-4121BA2C334A}">
      <dgm:prSet/>
      <dgm:spPr/>
      <dgm:t>
        <a:bodyPr/>
        <a:lstStyle/>
        <a:p>
          <a:endParaRPr lang="en-AU"/>
        </a:p>
      </dgm:t>
    </dgm:pt>
    <dgm:pt modelId="{E47F337A-1580-4B58-A282-183BE39E3D06}">
      <dgm:prSet/>
      <dgm:spPr/>
      <dgm:t>
        <a:bodyPr/>
        <a:lstStyle/>
        <a:p>
          <a:r>
            <a:rPr lang="en-AU" dirty="0"/>
            <a:t>Stay right governance</a:t>
          </a:r>
        </a:p>
      </dgm:t>
    </dgm:pt>
    <dgm:pt modelId="{83CAF315-26C9-4ED5-A653-B4EC8319A610}" type="parTrans" cxnId="{DD69C96E-0D51-4579-8560-B50339A7FAE6}">
      <dgm:prSet/>
      <dgm:spPr/>
      <dgm:t>
        <a:bodyPr/>
        <a:lstStyle/>
        <a:p>
          <a:endParaRPr lang="en-AU"/>
        </a:p>
      </dgm:t>
    </dgm:pt>
    <dgm:pt modelId="{CC1BB301-2083-4EAC-BFCD-B6D58D9DD335}" type="sibTrans" cxnId="{DD69C96E-0D51-4579-8560-B50339A7FAE6}">
      <dgm:prSet/>
      <dgm:spPr/>
      <dgm:t>
        <a:bodyPr/>
        <a:lstStyle/>
        <a:p>
          <a:endParaRPr lang="en-AU"/>
        </a:p>
      </dgm:t>
    </dgm:pt>
    <dgm:pt modelId="{A12FE9C8-3609-4556-BC3D-60889E69B89F}">
      <dgm:prSet/>
      <dgm:spPr/>
      <dgm:t>
        <a:bodyPr/>
        <a:lstStyle/>
        <a:p>
          <a:r>
            <a:rPr lang="en-AU" dirty="0"/>
            <a:t>Get right alignment</a:t>
          </a:r>
        </a:p>
      </dgm:t>
    </dgm:pt>
    <dgm:pt modelId="{FE4106AB-52BB-44BC-813D-D2C479C87167}" type="parTrans" cxnId="{545F01CF-EB3A-4E54-9877-9EE9A132440E}">
      <dgm:prSet/>
      <dgm:spPr/>
      <dgm:t>
        <a:bodyPr/>
        <a:lstStyle/>
        <a:p>
          <a:endParaRPr lang="en-AU"/>
        </a:p>
      </dgm:t>
    </dgm:pt>
    <dgm:pt modelId="{40AC43D0-8DF0-447F-9C7F-38E0DF349A6E}" type="sibTrans" cxnId="{545F01CF-EB3A-4E54-9877-9EE9A132440E}">
      <dgm:prSet/>
      <dgm:spPr/>
      <dgm:t>
        <a:bodyPr/>
        <a:lstStyle/>
        <a:p>
          <a:endParaRPr lang="en-AU"/>
        </a:p>
      </dgm:t>
    </dgm:pt>
    <dgm:pt modelId="{675AEDE1-3A38-449D-9B90-4DFF325AEB6D}">
      <dgm:prSet/>
      <dgm:spPr/>
      <dgm:t>
        <a:bodyPr/>
        <a:lstStyle/>
        <a:p>
          <a:r>
            <a:rPr lang="en-AU" dirty="0"/>
            <a:t>Equipping developers with self-service tools</a:t>
          </a:r>
        </a:p>
      </dgm:t>
    </dgm:pt>
    <dgm:pt modelId="{C5A18CA6-A803-4A6E-A68C-F84D8580AB4A}" type="parTrans" cxnId="{22860840-862A-4E03-BBB1-59CF19401D5B}">
      <dgm:prSet/>
      <dgm:spPr/>
      <dgm:t>
        <a:bodyPr/>
        <a:lstStyle/>
        <a:p>
          <a:endParaRPr lang="en-AU"/>
        </a:p>
      </dgm:t>
    </dgm:pt>
    <dgm:pt modelId="{6FDACA35-1D4B-4A49-AD32-0B3A5A1C170D}" type="sibTrans" cxnId="{22860840-862A-4E03-BBB1-59CF19401D5B}">
      <dgm:prSet/>
      <dgm:spPr/>
      <dgm:t>
        <a:bodyPr/>
        <a:lstStyle/>
        <a:p>
          <a:endParaRPr lang="en-AU"/>
        </a:p>
      </dgm:t>
    </dgm:pt>
    <dgm:pt modelId="{7F923DC4-2D4F-4574-81F3-79F9EC1D613F}">
      <dgm:prSet/>
      <dgm:spPr/>
      <dgm:t>
        <a:bodyPr/>
        <a:lstStyle/>
        <a:p>
          <a:r>
            <a:rPr lang="en-AU" dirty="0"/>
            <a:t>Maintaining compliance</a:t>
          </a:r>
        </a:p>
      </dgm:t>
    </dgm:pt>
    <dgm:pt modelId="{1265D428-FD08-4C51-A9C4-F97B0F79258B}" type="parTrans" cxnId="{44EE933E-A6A0-4048-9A52-087BF7AD647A}">
      <dgm:prSet/>
      <dgm:spPr/>
      <dgm:t>
        <a:bodyPr/>
        <a:lstStyle/>
        <a:p>
          <a:endParaRPr lang="en-AU"/>
        </a:p>
      </dgm:t>
    </dgm:pt>
    <dgm:pt modelId="{0AECE0E1-A872-453B-947E-936DD4CD8AC5}" type="sibTrans" cxnId="{44EE933E-A6A0-4048-9A52-087BF7AD647A}">
      <dgm:prSet/>
      <dgm:spPr/>
      <dgm:t>
        <a:bodyPr/>
        <a:lstStyle/>
        <a:p>
          <a:endParaRPr lang="en-AU"/>
        </a:p>
      </dgm:t>
    </dgm:pt>
    <dgm:pt modelId="{91FB0620-B691-49FF-9636-A876109C1C55}">
      <dgm:prSet/>
      <dgm:spPr/>
      <dgm:t>
        <a:bodyPr/>
        <a:lstStyle/>
        <a:p>
          <a:r>
            <a:rPr lang="en-AU" dirty="0"/>
            <a:t>Getting Compliant</a:t>
          </a:r>
        </a:p>
      </dgm:t>
    </dgm:pt>
    <dgm:pt modelId="{4489043F-E024-4441-B5B4-E6C87CF578AA}" type="parTrans" cxnId="{5D54D91F-B173-437C-A716-C46A1BB9D173}">
      <dgm:prSet/>
      <dgm:spPr/>
      <dgm:t>
        <a:bodyPr/>
        <a:lstStyle/>
        <a:p>
          <a:endParaRPr lang="en-AU"/>
        </a:p>
      </dgm:t>
    </dgm:pt>
    <dgm:pt modelId="{3E985095-AB07-4966-A96B-44C321B11294}" type="sibTrans" cxnId="{5D54D91F-B173-437C-A716-C46A1BB9D173}">
      <dgm:prSet/>
      <dgm:spPr/>
      <dgm:t>
        <a:bodyPr/>
        <a:lstStyle/>
        <a:p>
          <a:endParaRPr lang="en-AU"/>
        </a:p>
      </dgm:t>
    </dgm:pt>
    <dgm:pt modelId="{F9627989-75F4-4D0A-BDB0-D41834605334}" type="pres">
      <dgm:prSet presAssocID="{9D77596B-036D-4DDF-9012-E64CF5DC2731}" presName="linear" presStyleCnt="0">
        <dgm:presLayoutVars>
          <dgm:animLvl val="lvl"/>
          <dgm:resizeHandles val="exact"/>
        </dgm:presLayoutVars>
      </dgm:prSet>
      <dgm:spPr/>
    </dgm:pt>
    <dgm:pt modelId="{217FEC1B-1346-4F3E-8B46-6712F7BB9BDE}" type="pres">
      <dgm:prSet presAssocID="{556896CC-C19C-4CDC-93DB-E2B45FE27479}" presName="parentText" presStyleLbl="node1" presStyleIdx="0" presStyleCnt="3">
        <dgm:presLayoutVars>
          <dgm:chMax val="0"/>
          <dgm:bulletEnabled val="1"/>
        </dgm:presLayoutVars>
      </dgm:prSet>
      <dgm:spPr/>
    </dgm:pt>
    <dgm:pt modelId="{238A2846-49FC-467D-A74F-68F2A7AD6BDC}" type="pres">
      <dgm:prSet presAssocID="{556896CC-C19C-4CDC-93DB-E2B45FE27479}" presName="childText" presStyleLbl="revTx" presStyleIdx="0" presStyleCnt="3">
        <dgm:presLayoutVars>
          <dgm:bulletEnabled val="1"/>
        </dgm:presLayoutVars>
      </dgm:prSet>
      <dgm:spPr/>
    </dgm:pt>
    <dgm:pt modelId="{EBB22E9C-531C-4A71-A7C2-44B0E5C8BCC8}" type="pres">
      <dgm:prSet presAssocID="{E47F337A-1580-4B58-A282-183BE39E3D06}" presName="parentText" presStyleLbl="node1" presStyleIdx="1" presStyleCnt="3">
        <dgm:presLayoutVars>
          <dgm:chMax val="0"/>
          <dgm:bulletEnabled val="1"/>
        </dgm:presLayoutVars>
      </dgm:prSet>
      <dgm:spPr/>
    </dgm:pt>
    <dgm:pt modelId="{71248A76-6917-43E9-B9B1-F5D4BCD62659}" type="pres">
      <dgm:prSet presAssocID="{E47F337A-1580-4B58-A282-183BE39E3D06}" presName="childText" presStyleLbl="revTx" presStyleIdx="1" presStyleCnt="3">
        <dgm:presLayoutVars>
          <dgm:bulletEnabled val="1"/>
        </dgm:presLayoutVars>
      </dgm:prSet>
      <dgm:spPr/>
    </dgm:pt>
    <dgm:pt modelId="{DDDE1B00-0918-4428-8288-F737C9621A85}" type="pres">
      <dgm:prSet presAssocID="{A12FE9C8-3609-4556-BC3D-60889E69B89F}" presName="parentText" presStyleLbl="node1" presStyleIdx="2" presStyleCnt="3">
        <dgm:presLayoutVars>
          <dgm:chMax val="0"/>
          <dgm:bulletEnabled val="1"/>
        </dgm:presLayoutVars>
      </dgm:prSet>
      <dgm:spPr/>
    </dgm:pt>
    <dgm:pt modelId="{D4CA5E58-0C45-4916-89D7-C8090133EA09}" type="pres">
      <dgm:prSet presAssocID="{A12FE9C8-3609-4556-BC3D-60889E69B89F}" presName="childText" presStyleLbl="revTx" presStyleIdx="2" presStyleCnt="3">
        <dgm:presLayoutVars>
          <dgm:bulletEnabled val="1"/>
        </dgm:presLayoutVars>
      </dgm:prSet>
      <dgm:spPr/>
    </dgm:pt>
  </dgm:ptLst>
  <dgm:cxnLst>
    <dgm:cxn modelId="{5D54D91F-B173-437C-A716-C46A1BB9D173}" srcId="{A12FE9C8-3609-4556-BC3D-60889E69B89F}" destId="{91FB0620-B691-49FF-9636-A876109C1C55}" srcOrd="0" destOrd="0" parTransId="{4489043F-E024-4441-B5B4-E6C87CF578AA}" sibTransId="{3E985095-AB07-4966-A96B-44C321B11294}"/>
    <dgm:cxn modelId="{EA20DB2D-002C-415D-888A-4121BA2C334A}" srcId="{9D77596B-036D-4DDF-9012-E64CF5DC2731}" destId="{556896CC-C19C-4CDC-93DB-E2B45FE27479}" srcOrd="0" destOrd="0" parTransId="{3D8B9A98-7958-45FF-B8A7-D03B5F1537D8}" sibTransId="{1FA943BC-7993-4625-A56C-2EC319ECD411}"/>
    <dgm:cxn modelId="{44EE933E-A6A0-4048-9A52-087BF7AD647A}" srcId="{E47F337A-1580-4B58-A282-183BE39E3D06}" destId="{7F923DC4-2D4F-4574-81F3-79F9EC1D613F}" srcOrd="0" destOrd="0" parTransId="{1265D428-FD08-4C51-A9C4-F97B0F79258B}" sibTransId="{0AECE0E1-A872-453B-947E-936DD4CD8AC5}"/>
    <dgm:cxn modelId="{22860840-862A-4E03-BBB1-59CF19401D5B}" srcId="{556896CC-C19C-4CDC-93DB-E2B45FE27479}" destId="{675AEDE1-3A38-449D-9B90-4DFF325AEB6D}" srcOrd="0" destOrd="0" parTransId="{C5A18CA6-A803-4A6E-A68C-F84D8580AB4A}" sibTransId="{6FDACA35-1D4B-4A49-AD32-0B3A5A1C170D}"/>
    <dgm:cxn modelId="{3571C75C-4921-4636-AA4D-CAAAD2E28D4B}" type="presOf" srcId="{675AEDE1-3A38-449D-9B90-4DFF325AEB6D}" destId="{238A2846-49FC-467D-A74F-68F2A7AD6BDC}" srcOrd="0" destOrd="0" presId="urn:microsoft.com/office/officeart/2005/8/layout/vList2"/>
    <dgm:cxn modelId="{A8906566-E4AE-473E-ABA0-DC000D18FDD2}" type="presOf" srcId="{E47F337A-1580-4B58-A282-183BE39E3D06}" destId="{EBB22E9C-531C-4A71-A7C2-44B0E5C8BCC8}" srcOrd="0" destOrd="0" presId="urn:microsoft.com/office/officeart/2005/8/layout/vList2"/>
    <dgm:cxn modelId="{DD69C96E-0D51-4579-8560-B50339A7FAE6}" srcId="{9D77596B-036D-4DDF-9012-E64CF5DC2731}" destId="{E47F337A-1580-4B58-A282-183BE39E3D06}" srcOrd="1" destOrd="0" parTransId="{83CAF315-26C9-4ED5-A653-B4EC8319A610}" sibTransId="{CC1BB301-2083-4EAC-BFCD-B6D58D9DD335}"/>
    <dgm:cxn modelId="{55344B75-DC46-42D7-A99C-4BE8E8521118}" type="presOf" srcId="{7F923DC4-2D4F-4574-81F3-79F9EC1D613F}" destId="{71248A76-6917-43E9-B9B1-F5D4BCD62659}" srcOrd="0" destOrd="0" presId="urn:microsoft.com/office/officeart/2005/8/layout/vList2"/>
    <dgm:cxn modelId="{9079238C-DD27-402E-A128-F3D1614DC8A8}" type="presOf" srcId="{9D77596B-036D-4DDF-9012-E64CF5DC2731}" destId="{F9627989-75F4-4D0A-BDB0-D41834605334}" srcOrd="0" destOrd="0" presId="urn:microsoft.com/office/officeart/2005/8/layout/vList2"/>
    <dgm:cxn modelId="{9798D89A-E3D1-457E-A2D4-43F66B756576}" type="presOf" srcId="{91FB0620-B691-49FF-9636-A876109C1C55}" destId="{D4CA5E58-0C45-4916-89D7-C8090133EA09}" srcOrd="0" destOrd="0" presId="urn:microsoft.com/office/officeart/2005/8/layout/vList2"/>
    <dgm:cxn modelId="{545F01CF-EB3A-4E54-9877-9EE9A132440E}" srcId="{9D77596B-036D-4DDF-9012-E64CF5DC2731}" destId="{A12FE9C8-3609-4556-BC3D-60889E69B89F}" srcOrd="2" destOrd="0" parTransId="{FE4106AB-52BB-44BC-813D-D2C479C87167}" sibTransId="{40AC43D0-8DF0-447F-9C7F-38E0DF349A6E}"/>
    <dgm:cxn modelId="{1043BCE2-A45F-4357-9124-F0B2D5B723AF}" type="presOf" srcId="{556896CC-C19C-4CDC-93DB-E2B45FE27479}" destId="{217FEC1B-1346-4F3E-8B46-6712F7BB9BDE}" srcOrd="0" destOrd="0" presId="urn:microsoft.com/office/officeart/2005/8/layout/vList2"/>
    <dgm:cxn modelId="{CCF84DED-0DC5-4899-8BE9-6599C8BF26AA}" type="presOf" srcId="{A12FE9C8-3609-4556-BC3D-60889E69B89F}" destId="{DDDE1B00-0918-4428-8288-F737C9621A85}" srcOrd="0" destOrd="0" presId="urn:microsoft.com/office/officeart/2005/8/layout/vList2"/>
    <dgm:cxn modelId="{4906A059-5AF1-40C5-A09D-59BE86CFD4D4}" type="presParOf" srcId="{F9627989-75F4-4D0A-BDB0-D41834605334}" destId="{217FEC1B-1346-4F3E-8B46-6712F7BB9BDE}" srcOrd="0" destOrd="0" presId="urn:microsoft.com/office/officeart/2005/8/layout/vList2"/>
    <dgm:cxn modelId="{C41FD8C9-ADAD-4980-A1CA-AAA892806386}" type="presParOf" srcId="{F9627989-75F4-4D0A-BDB0-D41834605334}" destId="{238A2846-49FC-467D-A74F-68F2A7AD6BDC}" srcOrd="1" destOrd="0" presId="urn:microsoft.com/office/officeart/2005/8/layout/vList2"/>
    <dgm:cxn modelId="{1C8BEDC5-C332-416C-A8F6-C90F2A112533}" type="presParOf" srcId="{F9627989-75F4-4D0A-BDB0-D41834605334}" destId="{EBB22E9C-531C-4A71-A7C2-44B0E5C8BCC8}" srcOrd="2" destOrd="0" presId="urn:microsoft.com/office/officeart/2005/8/layout/vList2"/>
    <dgm:cxn modelId="{A4AD93AD-1B6A-454E-8B03-A97239A5BFC6}" type="presParOf" srcId="{F9627989-75F4-4D0A-BDB0-D41834605334}" destId="{71248A76-6917-43E9-B9B1-F5D4BCD62659}" srcOrd="3" destOrd="0" presId="urn:microsoft.com/office/officeart/2005/8/layout/vList2"/>
    <dgm:cxn modelId="{6F853744-1135-4C3E-A368-49D0D28EA65E}" type="presParOf" srcId="{F9627989-75F4-4D0A-BDB0-D41834605334}" destId="{DDDE1B00-0918-4428-8288-F737C9621A85}" srcOrd="4" destOrd="0" presId="urn:microsoft.com/office/officeart/2005/8/layout/vList2"/>
    <dgm:cxn modelId="{170934B8-DBA4-421B-8F0F-AA952BF593C7}" type="presParOf" srcId="{F9627989-75F4-4D0A-BDB0-D41834605334}" destId="{D4CA5E58-0C45-4916-89D7-C8090133EA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DB6E00-36C4-4F14-B9E1-ED2E0D3133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D2E6A7B7-1E93-4D48-93A2-368A4B1527B1}">
      <dgm:prSet/>
      <dgm:spPr/>
      <dgm:t>
        <a:bodyPr/>
        <a:lstStyle/>
        <a:p>
          <a:r>
            <a:rPr lang="en-AU"/>
            <a:t>Gradual, iterative approach</a:t>
          </a:r>
        </a:p>
      </dgm:t>
    </dgm:pt>
    <dgm:pt modelId="{8BF9F492-F115-488A-82BE-8AF5032421A6}" type="parTrans" cxnId="{1EBF952E-3653-4F24-8886-8A45E1B05B54}">
      <dgm:prSet/>
      <dgm:spPr/>
      <dgm:t>
        <a:bodyPr/>
        <a:lstStyle/>
        <a:p>
          <a:endParaRPr lang="en-AU"/>
        </a:p>
      </dgm:t>
    </dgm:pt>
    <dgm:pt modelId="{99FBC60E-2507-4840-8209-8BC930F670E4}" type="sibTrans" cxnId="{1EBF952E-3653-4F24-8886-8A45E1B05B54}">
      <dgm:prSet/>
      <dgm:spPr/>
      <dgm:t>
        <a:bodyPr/>
        <a:lstStyle/>
        <a:p>
          <a:endParaRPr lang="en-AU"/>
        </a:p>
      </dgm:t>
    </dgm:pt>
    <dgm:pt modelId="{BA9DF617-9DA5-4FE3-A3EA-AFCC71381035}">
      <dgm:prSet/>
      <dgm:spPr/>
      <dgm:t>
        <a:bodyPr/>
        <a:lstStyle/>
        <a:p>
          <a:r>
            <a:rPr lang="en-AU"/>
            <a:t>Incremental progress with MVPs</a:t>
          </a:r>
        </a:p>
      </dgm:t>
    </dgm:pt>
    <dgm:pt modelId="{4AFDFA4C-BA9A-4278-9C36-BE4AE2F2FD39}" type="parTrans" cxnId="{31CD7170-186F-4703-A14F-82CAD278E5A6}">
      <dgm:prSet/>
      <dgm:spPr/>
      <dgm:t>
        <a:bodyPr/>
        <a:lstStyle/>
        <a:p>
          <a:endParaRPr lang="en-AU"/>
        </a:p>
      </dgm:t>
    </dgm:pt>
    <dgm:pt modelId="{A9992D00-01B9-4052-9065-327F648F0191}" type="sibTrans" cxnId="{31CD7170-186F-4703-A14F-82CAD278E5A6}">
      <dgm:prSet/>
      <dgm:spPr/>
      <dgm:t>
        <a:bodyPr/>
        <a:lstStyle/>
        <a:p>
          <a:endParaRPr lang="en-AU"/>
        </a:p>
      </dgm:t>
    </dgm:pt>
    <dgm:pt modelId="{DC98567E-0FAA-4EC4-8F09-BEB6E0594CA7}">
      <dgm:prSet/>
      <dgm:spPr/>
      <dgm:t>
        <a:bodyPr/>
        <a:lstStyle/>
        <a:p>
          <a:r>
            <a:rPr lang="en-AU"/>
            <a:t>Lifecycle ensures reliability and scalability</a:t>
          </a:r>
        </a:p>
      </dgm:t>
    </dgm:pt>
    <dgm:pt modelId="{C371462C-4379-4117-8A84-66590252E819}" type="parTrans" cxnId="{1D73DC5C-3826-46CA-B8CB-0C047673EF91}">
      <dgm:prSet/>
      <dgm:spPr/>
      <dgm:t>
        <a:bodyPr/>
        <a:lstStyle/>
        <a:p>
          <a:endParaRPr lang="en-AU"/>
        </a:p>
      </dgm:t>
    </dgm:pt>
    <dgm:pt modelId="{D713DD12-F3E6-48DC-8564-6065FF824BD1}" type="sibTrans" cxnId="{1D73DC5C-3826-46CA-B8CB-0C047673EF91}">
      <dgm:prSet/>
      <dgm:spPr/>
      <dgm:t>
        <a:bodyPr/>
        <a:lstStyle/>
        <a:p>
          <a:endParaRPr lang="en-AU"/>
        </a:p>
      </dgm:t>
    </dgm:pt>
    <dgm:pt modelId="{A489D43E-7131-45A8-A860-4D4E5AE94D56}">
      <dgm:prSet/>
      <dgm:spPr/>
      <dgm:t>
        <a:bodyPr/>
        <a:lstStyle/>
        <a:p>
          <a:r>
            <a:rPr lang="en-AU"/>
            <a:t>Model outlines maturity levels and best practices</a:t>
          </a:r>
        </a:p>
      </dgm:t>
    </dgm:pt>
    <dgm:pt modelId="{0460E479-D284-48DA-A98B-82AF14645000}" type="parTrans" cxnId="{384F7531-872C-4A3F-9526-931CE48E724F}">
      <dgm:prSet/>
      <dgm:spPr/>
      <dgm:t>
        <a:bodyPr/>
        <a:lstStyle/>
        <a:p>
          <a:endParaRPr lang="en-AU"/>
        </a:p>
      </dgm:t>
    </dgm:pt>
    <dgm:pt modelId="{6C928A4C-3519-49AA-9139-21D94E1F7C34}" type="sibTrans" cxnId="{384F7531-872C-4A3F-9526-931CE48E724F}">
      <dgm:prSet/>
      <dgm:spPr/>
      <dgm:t>
        <a:bodyPr/>
        <a:lstStyle/>
        <a:p>
          <a:endParaRPr lang="en-AU"/>
        </a:p>
      </dgm:t>
    </dgm:pt>
    <dgm:pt modelId="{E52C20D2-FDD7-4E2E-AABB-6FD465F74D22}">
      <dgm:prSet/>
      <dgm:spPr/>
      <dgm:t>
        <a:bodyPr/>
        <a:lstStyle/>
        <a:p>
          <a:r>
            <a:rPr lang="en-AU"/>
            <a:t>Assess, plan, and implement efforts</a:t>
          </a:r>
        </a:p>
      </dgm:t>
    </dgm:pt>
    <dgm:pt modelId="{BEA6F5C7-6CBC-48C4-A755-49C97FE79FD2}" type="parTrans" cxnId="{C3F96BD7-D564-4803-BFB5-B0026B58C753}">
      <dgm:prSet/>
      <dgm:spPr/>
      <dgm:t>
        <a:bodyPr/>
        <a:lstStyle/>
        <a:p>
          <a:endParaRPr lang="en-AU"/>
        </a:p>
      </dgm:t>
    </dgm:pt>
    <dgm:pt modelId="{64814738-DBBF-429C-9AF3-A83A2ACEB81B}" type="sibTrans" cxnId="{C3F96BD7-D564-4803-BFB5-B0026B58C753}">
      <dgm:prSet/>
      <dgm:spPr/>
      <dgm:t>
        <a:bodyPr/>
        <a:lstStyle/>
        <a:p>
          <a:endParaRPr lang="en-AU"/>
        </a:p>
      </dgm:t>
    </dgm:pt>
    <dgm:pt modelId="{6F9B7AB3-BC44-4545-A9DE-579981829DAF}">
      <dgm:prSet/>
      <dgm:spPr>
        <a:solidFill>
          <a:schemeClr val="accent5"/>
        </a:solidFill>
      </dgm:spPr>
      <dgm:t>
        <a:bodyPr/>
        <a:lstStyle/>
        <a:p>
          <a:r>
            <a:rPr lang="en-AU"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https://aka.ms/PECapabilitySurvey</a:t>
          </a:r>
          <a:r>
            <a:rPr lang="en-AU" dirty="0">
              <a:solidFill>
                <a:schemeClr val="bg1"/>
              </a:solidFill>
            </a:rPr>
            <a:t> </a:t>
          </a:r>
        </a:p>
      </dgm:t>
    </dgm:pt>
    <dgm:pt modelId="{62A0F217-A05D-4BE5-9127-35A5FA1692DA}" type="parTrans" cxnId="{F053CD89-1B59-4919-ADC5-FD74D8D3137C}">
      <dgm:prSet/>
      <dgm:spPr/>
      <dgm:t>
        <a:bodyPr/>
        <a:lstStyle/>
        <a:p>
          <a:endParaRPr lang="en-AU"/>
        </a:p>
      </dgm:t>
    </dgm:pt>
    <dgm:pt modelId="{61FCB483-7672-4FCA-8D2B-3A12A005D457}" type="sibTrans" cxnId="{F053CD89-1B59-4919-ADC5-FD74D8D3137C}">
      <dgm:prSet/>
      <dgm:spPr/>
      <dgm:t>
        <a:bodyPr/>
        <a:lstStyle/>
        <a:p>
          <a:endParaRPr lang="en-AU"/>
        </a:p>
      </dgm:t>
    </dgm:pt>
    <dgm:pt modelId="{344FD6EE-0D09-4F06-9050-2CD296FE76F1}" type="pres">
      <dgm:prSet presAssocID="{19DB6E00-36C4-4F14-B9E1-ED2E0D313367}" presName="linear" presStyleCnt="0">
        <dgm:presLayoutVars>
          <dgm:animLvl val="lvl"/>
          <dgm:resizeHandles val="exact"/>
        </dgm:presLayoutVars>
      </dgm:prSet>
      <dgm:spPr/>
    </dgm:pt>
    <dgm:pt modelId="{7BD0F134-D077-45CB-9AC9-DB3348B7FDA7}" type="pres">
      <dgm:prSet presAssocID="{D2E6A7B7-1E93-4D48-93A2-368A4B1527B1}" presName="parentText" presStyleLbl="node1" presStyleIdx="0" presStyleCnt="6">
        <dgm:presLayoutVars>
          <dgm:chMax val="0"/>
          <dgm:bulletEnabled val="1"/>
        </dgm:presLayoutVars>
      </dgm:prSet>
      <dgm:spPr/>
    </dgm:pt>
    <dgm:pt modelId="{D9B3EEF4-CE92-443C-A8AA-44C774861A79}" type="pres">
      <dgm:prSet presAssocID="{99FBC60E-2507-4840-8209-8BC930F670E4}" presName="spacer" presStyleCnt="0"/>
      <dgm:spPr/>
    </dgm:pt>
    <dgm:pt modelId="{056FFEAD-094C-4CD7-9341-8F1C648CED4F}" type="pres">
      <dgm:prSet presAssocID="{BA9DF617-9DA5-4FE3-A3EA-AFCC71381035}" presName="parentText" presStyleLbl="node1" presStyleIdx="1" presStyleCnt="6">
        <dgm:presLayoutVars>
          <dgm:chMax val="0"/>
          <dgm:bulletEnabled val="1"/>
        </dgm:presLayoutVars>
      </dgm:prSet>
      <dgm:spPr/>
    </dgm:pt>
    <dgm:pt modelId="{BC66028E-6E7C-40BE-B1E1-49FE01CEB3B3}" type="pres">
      <dgm:prSet presAssocID="{A9992D00-01B9-4052-9065-327F648F0191}" presName="spacer" presStyleCnt="0"/>
      <dgm:spPr/>
    </dgm:pt>
    <dgm:pt modelId="{38A94801-E1FA-46BE-AFD9-5C0DB2F33A96}" type="pres">
      <dgm:prSet presAssocID="{DC98567E-0FAA-4EC4-8F09-BEB6E0594CA7}" presName="parentText" presStyleLbl="node1" presStyleIdx="2" presStyleCnt="6">
        <dgm:presLayoutVars>
          <dgm:chMax val="0"/>
          <dgm:bulletEnabled val="1"/>
        </dgm:presLayoutVars>
      </dgm:prSet>
      <dgm:spPr/>
    </dgm:pt>
    <dgm:pt modelId="{0AEDC17B-F5CD-446F-BD8C-E601298B63E8}" type="pres">
      <dgm:prSet presAssocID="{D713DD12-F3E6-48DC-8564-6065FF824BD1}" presName="spacer" presStyleCnt="0"/>
      <dgm:spPr/>
    </dgm:pt>
    <dgm:pt modelId="{C88A7D07-4E78-440E-BFDC-6C202265A9B7}" type="pres">
      <dgm:prSet presAssocID="{A489D43E-7131-45A8-A860-4D4E5AE94D56}" presName="parentText" presStyleLbl="node1" presStyleIdx="3" presStyleCnt="6">
        <dgm:presLayoutVars>
          <dgm:chMax val="0"/>
          <dgm:bulletEnabled val="1"/>
        </dgm:presLayoutVars>
      </dgm:prSet>
      <dgm:spPr/>
    </dgm:pt>
    <dgm:pt modelId="{2C983CF0-7E6B-4DA2-BC18-546A060EFF55}" type="pres">
      <dgm:prSet presAssocID="{6C928A4C-3519-49AA-9139-21D94E1F7C34}" presName="spacer" presStyleCnt="0"/>
      <dgm:spPr/>
    </dgm:pt>
    <dgm:pt modelId="{53D442B8-1E15-4646-9768-479A169F7A04}" type="pres">
      <dgm:prSet presAssocID="{E52C20D2-FDD7-4E2E-AABB-6FD465F74D22}" presName="parentText" presStyleLbl="node1" presStyleIdx="4" presStyleCnt="6">
        <dgm:presLayoutVars>
          <dgm:chMax val="0"/>
          <dgm:bulletEnabled val="1"/>
        </dgm:presLayoutVars>
      </dgm:prSet>
      <dgm:spPr/>
    </dgm:pt>
    <dgm:pt modelId="{721B0688-A1A1-41C7-8DA3-7375DE985D2C}" type="pres">
      <dgm:prSet presAssocID="{64814738-DBBF-429C-9AF3-A83A2ACEB81B}" presName="spacer" presStyleCnt="0"/>
      <dgm:spPr/>
    </dgm:pt>
    <dgm:pt modelId="{8141079B-3A6A-4B14-A3C3-24AB9D9D15C1}" type="pres">
      <dgm:prSet presAssocID="{6F9B7AB3-BC44-4545-A9DE-579981829DAF}" presName="parentText" presStyleLbl="node1" presStyleIdx="5" presStyleCnt="6">
        <dgm:presLayoutVars>
          <dgm:chMax val="0"/>
          <dgm:bulletEnabled val="1"/>
        </dgm:presLayoutVars>
      </dgm:prSet>
      <dgm:spPr/>
    </dgm:pt>
  </dgm:ptLst>
  <dgm:cxnLst>
    <dgm:cxn modelId="{1EBF952E-3653-4F24-8886-8A45E1B05B54}" srcId="{19DB6E00-36C4-4F14-B9E1-ED2E0D313367}" destId="{D2E6A7B7-1E93-4D48-93A2-368A4B1527B1}" srcOrd="0" destOrd="0" parTransId="{8BF9F492-F115-488A-82BE-8AF5032421A6}" sibTransId="{99FBC60E-2507-4840-8209-8BC930F670E4}"/>
    <dgm:cxn modelId="{384F7531-872C-4A3F-9526-931CE48E724F}" srcId="{19DB6E00-36C4-4F14-B9E1-ED2E0D313367}" destId="{A489D43E-7131-45A8-A860-4D4E5AE94D56}" srcOrd="3" destOrd="0" parTransId="{0460E479-D284-48DA-A98B-82AF14645000}" sibTransId="{6C928A4C-3519-49AA-9139-21D94E1F7C34}"/>
    <dgm:cxn modelId="{1D73DC5C-3826-46CA-B8CB-0C047673EF91}" srcId="{19DB6E00-36C4-4F14-B9E1-ED2E0D313367}" destId="{DC98567E-0FAA-4EC4-8F09-BEB6E0594CA7}" srcOrd="2" destOrd="0" parTransId="{C371462C-4379-4117-8A84-66590252E819}" sibTransId="{D713DD12-F3E6-48DC-8564-6065FF824BD1}"/>
    <dgm:cxn modelId="{03C30265-BF4B-46FD-9B50-CDA706B79236}" type="presOf" srcId="{19DB6E00-36C4-4F14-B9E1-ED2E0D313367}" destId="{344FD6EE-0D09-4F06-9050-2CD296FE76F1}" srcOrd="0" destOrd="0" presId="urn:microsoft.com/office/officeart/2005/8/layout/vList2"/>
    <dgm:cxn modelId="{1F5C9C6D-894F-4CE2-B572-98837639BCE2}" type="presOf" srcId="{BA9DF617-9DA5-4FE3-A3EA-AFCC71381035}" destId="{056FFEAD-094C-4CD7-9341-8F1C648CED4F}" srcOrd="0" destOrd="0" presId="urn:microsoft.com/office/officeart/2005/8/layout/vList2"/>
    <dgm:cxn modelId="{31CD7170-186F-4703-A14F-82CAD278E5A6}" srcId="{19DB6E00-36C4-4F14-B9E1-ED2E0D313367}" destId="{BA9DF617-9DA5-4FE3-A3EA-AFCC71381035}" srcOrd="1" destOrd="0" parTransId="{4AFDFA4C-BA9A-4278-9C36-BE4AE2F2FD39}" sibTransId="{A9992D00-01B9-4052-9065-327F648F0191}"/>
    <dgm:cxn modelId="{F053CD89-1B59-4919-ADC5-FD74D8D3137C}" srcId="{19DB6E00-36C4-4F14-B9E1-ED2E0D313367}" destId="{6F9B7AB3-BC44-4545-A9DE-579981829DAF}" srcOrd="5" destOrd="0" parTransId="{62A0F217-A05D-4BE5-9127-35A5FA1692DA}" sibTransId="{61FCB483-7672-4FCA-8D2B-3A12A005D457}"/>
    <dgm:cxn modelId="{66367698-FB43-40B4-96B2-EC72355EBFC2}" type="presOf" srcId="{6F9B7AB3-BC44-4545-A9DE-579981829DAF}" destId="{8141079B-3A6A-4B14-A3C3-24AB9D9D15C1}" srcOrd="0" destOrd="0" presId="urn:microsoft.com/office/officeart/2005/8/layout/vList2"/>
    <dgm:cxn modelId="{357370AD-963C-470E-85D5-16C9C3CBCF02}" type="presOf" srcId="{E52C20D2-FDD7-4E2E-AABB-6FD465F74D22}" destId="{53D442B8-1E15-4646-9768-479A169F7A04}" srcOrd="0" destOrd="0" presId="urn:microsoft.com/office/officeart/2005/8/layout/vList2"/>
    <dgm:cxn modelId="{9C0135BB-8488-471D-8287-015289421E72}" type="presOf" srcId="{A489D43E-7131-45A8-A860-4D4E5AE94D56}" destId="{C88A7D07-4E78-440E-BFDC-6C202265A9B7}" srcOrd="0" destOrd="0" presId="urn:microsoft.com/office/officeart/2005/8/layout/vList2"/>
    <dgm:cxn modelId="{C3F96BD7-D564-4803-BFB5-B0026B58C753}" srcId="{19DB6E00-36C4-4F14-B9E1-ED2E0D313367}" destId="{E52C20D2-FDD7-4E2E-AABB-6FD465F74D22}" srcOrd="4" destOrd="0" parTransId="{BEA6F5C7-6CBC-48C4-A755-49C97FE79FD2}" sibTransId="{64814738-DBBF-429C-9AF3-A83A2ACEB81B}"/>
    <dgm:cxn modelId="{D859ACE2-1378-46C9-967F-E72A1D10D4DC}" type="presOf" srcId="{D2E6A7B7-1E93-4D48-93A2-368A4B1527B1}" destId="{7BD0F134-D077-45CB-9AC9-DB3348B7FDA7}" srcOrd="0" destOrd="0" presId="urn:microsoft.com/office/officeart/2005/8/layout/vList2"/>
    <dgm:cxn modelId="{092FABEE-8CB4-4B36-934D-03F996CC1608}" type="presOf" srcId="{DC98567E-0FAA-4EC4-8F09-BEB6E0594CA7}" destId="{38A94801-E1FA-46BE-AFD9-5C0DB2F33A96}" srcOrd="0" destOrd="0" presId="urn:microsoft.com/office/officeart/2005/8/layout/vList2"/>
    <dgm:cxn modelId="{2A68AC9E-89B5-47B9-857E-5DC069D16E74}" type="presParOf" srcId="{344FD6EE-0D09-4F06-9050-2CD296FE76F1}" destId="{7BD0F134-D077-45CB-9AC9-DB3348B7FDA7}" srcOrd="0" destOrd="0" presId="urn:microsoft.com/office/officeart/2005/8/layout/vList2"/>
    <dgm:cxn modelId="{BB7762E5-B58F-4E3D-B437-7E46C4FE53C7}" type="presParOf" srcId="{344FD6EE-0D09-4F06-9050-2CD296FE76F1}" destId="{D9B3EEF4-CE92-443C-A8AA-44C774861A79}" srcOrd="1" destOrd="0" presId="urn:microsoft.com/office/officeart/2005/8/layout/vList2"/>
    <dgm:cxn modelId="{0A31A670-754D-471B-834E-3154C489AF9C}" type="presParOf" srcId="{344FD6EE-0D09-4F06-9050-2CD296FE76F1}" destId="{056FFEAD-094C-4CD7-9341-8F1C648CED4F}" srcOrd="2" destOrd="0" presId="urn:microsoft.com/office/officeart/2005/8/layout/vList2"/>
    <dgm:cxn modelId="{80E5F143-21EC-4FCF-830B-66737FCF8F67}" type="presParOf" srcId="{344FD6EE-0D09-4F06-9050-2CD296FE76F1}" destId="{BC66028E-6E7C-40BE-B1E1-49FE01CEB3B3}" srcOrd="3" destOrd="0" presId="urn:microsoft.com/office/officeart/2005/8/layout/vList2"/>
    <dgm:cxn modelId="{76A52C23-B4BD-4B5C-BD6A-15FB3541AC15}" type="presParOf" srcId="{344FD6EE-0D09-4F06-9050-2CD296FE76F1}" destId="{38A94801-E1FA-46BE-AFD9-5C0DB2F33A96}" srcOrd="4" destOrd="0" presId="urn:microsoft.com/office/officeart/2005/8/layout/vList2"/>
    <dgm:cxn modelId="{310E66DB-6029-4093-97BF-DEB7A50AF143}" type="presParOf" srcId="{344FD6EE-0D09-4F06-9050-2CD296FE76F1}" destId="{0AEDC17B-F5CD-446F-BD8C-E601298B63E8}" srcOrd="5" destOrd="0" presId="urn:microsoft.com/office/officeart/2005/8/layout/vList2"/>
    <dgm:cxn modelId="{E71D208A-7F7E-4A71-8641-9BC8F0563AFC}" type="presParOf" srcId="{344FD6EE-0D09-4F06-9050-2CD296FE76F1}" destId="{C88A7D07-4E78-440E-BFDC-6C202265A9B7}" srcOrd="6" destOrd="0" presId="urn:microsoft.com/office/officeart/2005/8/layout/vList2"/>
    <dgm:cxn modelId="{ED2D4C89-33DB-48D3-8C86-82366BAAFE3A}" type="presParOf" srcId="{344FD6EE-0D09-4F06-9050-2CD296FE76F1}" destId="{2C983CF0-7E6B-4DA2-BC18-546A060EFF55}" srcOrd="7" destOrd="0" presId="urn:microsoft.com/office/officeart/2005/8/layout/vList2"/>
    <dgm:cxn modelId="{65BEE510-816D-4B92-8A40-A4F8D95581E0}" type="presParOf" srcId="{344FD6EE-0D09-4F06-9050-2CD296FE76F1}" destId="{53D442B8-1E15-4646-9768-479A169F7A04}" srcOrd="8" destOrd="0" presId="urn:microsoft.com/office/officeart/2005/8/layout/vList2"/>
    <dgm:cxn modelId="{185860C3-9972-42A7-A192-28ECA27DE5BA}" type="presParOf" srcId="{344FD6EE-0D09-4F06-9050-2CD296FE76F1}" destId="{721B0688-A1A1-41C7-8DA3-7375DE985D2C}" srcOrd="9" destOrd="0" presId="urn:microsoft.com/office/officeart/2005/8/layout/vList2"/>
    <dgm:cxn modelId="{28F7E7A0-5848-42F4-A28D-B10A4577F0FB}" type="presParOf" srcId="{344FD6EE-0D09-4F06-9050-2CD296FE76F1}" destId="{8141079B-3A6A-4B14-A3C3-24AB9D9D15C1}"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A5402-434E-4394-9B1C-30DA5E1D9B63}" type="doc">
      <dgm:prSet loTypeId="urn:microsoft.com/office/officeart/2005/8/layout/chevron2" loCatId="process" qsTypeId="urn:microsoft.com/office/officeart/2005/8/quickstyle/simple1" qsCatId="simple" csTypeId="urn:microsoft.com/office/officeart/2005/8/colors/accent1_2" csCatId="accent1" phldr="1"/>
      <dgm:spPr/>
    </dgm:pt>
    <dgm:pt modelId="{AA0CB5F7-C271-420D-A104-A20F3EF46B0C}">
      <dgm:prSet phldrT="[Text]"/>
      <dgm:spPr/>
      <dgm:t>
        <a:bodyPr/>
        <a:lstStyle/>
        <a:p>
          <a:r>
            <a:rPr lang="en-AU" dirty="0"/>
            <a:t>Initial</a:t>
          </a:r>
        </a:p>
      </dgm:t>
    </dgm:pt>
    <dgm:pt modelId="{61A969D6-159E-4D24-B278-E1958F0F06D5}" type="parTrans" cxnId="{174CBE24-1784-4F9C-AB40-35808C9DECCC}">
      <dgm:prSet/>
      <dgm:spPr/>
      <dgm:t>
        <a:bodyPr/>
        <a:lstStyle/>
        <a:p>
          <a:endParaRPr lang="en-AU"/>
        </a:p>
      </dgm:t>
    </dgm:pt>
    <dgm:pt modelId="{63EAAD9D-8EF2-4B2E-9BC8-069F6141988E}" type="sibTrans" cxnId="{174CBE24-1784-4F9C-AB40-35808C9DECCC}">
      <dgm:prSet/>
      <dgm:spPr/>
      <dgm:t>
        <a:bodyPr/>
        <a:lstStyle/>
        <a:p>
          <a:endParaRPr lang="en-AU"/>
        </a:p>
      </dgm:t>
    </dgm:pt>
    <dgm:pt modelId="{84A857AE-1B61-4A91-A8C8-B39B91B16843}">
      <dgm:prSet phldrT="[Text]"/>
      <dgm:spPr/>
      <dgm:t>
        <a:bodyPr/>
        <a:lstStyle/>
        <a:p>
          <a:r>
            <a:rPr lang="en-AU" dirty="0"/>
            <a:t>Repeatable</a:t>
          </a:r>
        </a:p>
      </dgm:t>
    </dgm:pt>
    <dgm:pt modelId="{4ECC9024-5B89-48EC-90EB-EDF3E2DD1040}" type="parTrans" cxnId="{E7A8F699-E5FC-4AED-B4BC-CC211A6B9FC7}">
      <dgm:prSet/>
      <dgm:spPr/>
      <dgm:t>
        <a:bodyPr/>
        <a:lstStyle/>
        <a:p>
          <a:endParaRPr lang="en-AU"/>
        </a:p>
      </dgm:t>
    </dgm:pt>
    <dgm:pt modelId="{EE1D6B21-6EA0-4F52-9207-3C297977EAAD}" type="sibTrans" cxnId="{E7A8F699-E5FC-4AED-B4BC-CC211A6B9FC7}">
      <dgm:prSet/>
      <dgm:spPr/>
      <dgm:t>
        <a:bodyPr/>
        <a:lstStyle/>
        <a:p>
          <a:endParaRPr lang="en-AU"/>
        </a:p>
      </dgm:t>
    </dgm:pt>
    <dgm:pt modelId="{50F61351-5487-411D-8358-0178783A83DF}">
      <dgm:prSet phldrT="[Text]"/>
      <dgm:spPr/>
      <dgm:t>
        <a:bodyPr/>
        <a:lstStyle/>
        <a:p>
          <a:r>
            <a:rPr lang="en-AU" dirty="0"/>
            <a:t>Limited structure, ad-hoc processes</a:t>
          </a:r>
        </a:p>
      </dgm:t>
    </dgm:pt>
    <dgm:pt modelId="{6D2E8C4E-15D9-4762-9711-09C546DAE422}" type="parTrans" cxnId="{B815C874-56AD-4B24-9C78-FE1A30D8FEF9}">
      <dgm:prSet/>
      <dgm:spPr/>
      <dgm:t>
        <a:bodyPr/>
        <a:lstStyle/>
        <a:p>
          <a:endParaRPr lang="en-AU"/>
        </a:p>
      </dgm:t>
    </dgm:pt>
    <dgm:pt modelId="{1C865113-CF8D-4DA6-AA3D-060250077A4E}" type="sibTrans" cxnId="{B815C874-56AD-4B24-9C78-FE1A30D8FEF9}">
      <dgm:prSet/>
      <dgm:spPr/>
      <dgm:t>
        <a:bodyPr/>
        <a:lstStyle/>
        <a:p>
          <a:endParaRPr lang="en-AU"/>
        </a:p>
      </dgm:t>
    </dgm:pt>
    <dgm:pt modelId="{2C934BFC-600D-4874-AE03-52926EE99666}">
      <dgm:prSet phldrT="[Text]"/>
      <dgm:spPr/>
      <dgm:t>
        <a:bodyPr/>
        <a:lstStyle/>
        <a:p>
          <a:r>
            <a:rPr lang="en-AU" dirty="0"/>
            <a:t>Minimal investment in capabilities</a:t>
          </a:r>
        </a:p>
      </dgm:t>
    </dgm:pt>
    <dgm:pt modelId="{05114212-D3AF-4951-9FFE-3193E18F84B0}" type="parTrans" cxnId="{6BDD06EA-15F2-4690-962B-22ED2054CCDA}">
      <dgm:prSet/>
      <dgm:spPr/>
      <dgm:t>
        <a:bodyPr/>
        <a:lstStyle/>
        <a:p>
          <a:endParaRPr lang="en-AU"/>
        </a:p>
      </dgm:t>
    </dgm:pt>
    <dgm:pt modelId="{11C9E422-A621-4403-984D-6C6C87373C4A}" type="sibTrans" cxnId="{6BDD06EA-15F2-4690-962B-22ED2054CCDA}">
      <dgm:prSet/>
      <dgm:spPr/>
      <dgm:t>
        <a:bodyPr/>
        <a:lstStyle/>
        <a:p>
          <a:endParaRPr lang="en-AU"/>
        </a:p>
      </dgm:t>
    </dgm:pt>
    <dgm:pt modelId="{FA1BC7C5-1975-46D0-B59E-BBB4393B0A0C}">
      <dgm:prSet phldrT="[Text]"/>
      <dgm:spPr/>
      <dgm:t>
        <a:bodyPr/>
        <a:lstStyle/>
        <a:p>
          <a:r>
            <a:rPr lang="en-AU" dirty="0"/>
            <a:t>Driven by individual engineers</a:t>
          </a:r>
        </a:p>
      </dgm:t>
    </dgm:pt>
    <dgm:pt modelId="{9472F797-7080-4041-B56B-FCB014629740}" type="parTrans" cxnId="{F982BEED-9FBD-470F-B303-3649224BDF6A}">
      <dgm:prSet/>
      <dgm:spPr/>
      <dgm:t>
        <a:bodyPr/>
        <a:lstStyle/>
        <a:p>
          <a:endParaRPr lang="en-AU"/>
        </a:p>
      </dgm:t>
    </dgm:pt>
    <dgm:pt modelId="{57B19629-CDDF-49A6-9675-9D984E3B0A16}" type="sibTrans" cxnId="{F982BEED-9FBD-470F-B303-3649224BDF6A}">
      <dgm:prSet/>
      <dgm:spPr/>
      <dgm:t>
        <a:bodyPr/>
        <a:lstStyle/>
        <a:p>
          <a:endParaRPr lang="en-AU"/>
        </a:p>
      </dgm:t>
    </dgm:pt>
    <dgm:pt modelId="{A722B7F0-FAEA-4EFB-BE01-75F12B90F9AA}">
      <dgm:prSet phldrT="[Text]"/>
      <dgm:spPr/>
      <dgm:t>
        <a:bodyPr/>
        <a:lstStyle/>
        <a:p>
          <a:r>
            <a:rPr lang="en-AU" dirty="0"/>
            <a:t>Addressing immediate needs</a:t>
          </a:r>
        </a:p>
      </dgm:t>
    </dgm:pt>
    <dgm:pt modelId="{944A3F38-5AFA-4E6A-8E40-5297CFB8D0BD}" type="parTrans" cxnId="{E698121F-F5FC-4B67-A0EC-307032A2952E}">
      <dgm:prSet/>
      <dgm:spPr/>
      <dgm:t>
        <a:bodyPr/>
        <a:lstStyle/>
        <a:p>
          <a:endParaRPr lang="en-AU"/>
        </a:p>
      </dgm:t>
    </dgm:pt>
    <dgm:pt modelId="{D5687232-13AC-40FD-BC27-E2EFD8B168CF}" type="sibTrans" cxnId="{E698121F-F5FC-4B67-A0EC-307032A2952E}">
      <dgm:prSet/>
      <dgm:spPr/>
      <dgm:t>
        <a:bodyPr/>
        <a:lstStyle/>
        <a:p>
          <a:endParaRPr lang="en-AU"/>
        </a:p>
      </dgm:t>
    </dgm:pt>
    <dgm:pt modelId="{8EC4A73F-0F33-4EA4-B918-4E826ED8566B}">
      <dgm:prSet phldrT="[Text]"/>
      <dgm:spPr/>
      <dgm:t>
        <a:bodyPr/>
        <a:lstStyle/>
        <a:p>
          <a:r>
            <a:rPr lang="en-AU" dirty="0"/>
            <a:t>Basic process emerge</a:t>
          </a:r>
        </a:p>
      </dgm:t>
    </dgm:pt>
    <dgm:pt modelId="{2F27BD31-1343-4A41-936D-E85A6F518AD0}" type="parTrans" cxnId="{FAAF3FA6-D902-4AD3-B257-3657355327F2}">
      <dgm:prSet/>
      <dgm:spPr/>
      <dgm:t>
        <a:bodyPr/>
        <a:lstStyle/>
        <a:p>
          <a:endParaRPr lang="en-AU"/>
        </a:p>
      </dgm:t>
    </dgm:pt>
    <dgm:pt modelId="{AFD17670-FEDE-499E-91BA-903C0CE87F21}" type="sibTrans" cxnId="{FAAF3FA6-D902-4AD3-B257-3657355327F2}">
      <dgm:prSet/>
      <dgm:spPr/>
      <dgm:t>
        <a:bodyPr/>
        <a:lstStyle/>
        <a:p>
          <a:endParaRPr lang="en-AU"/>
        </a:p>
      </dgm:t>
    </dgm:pt>
    <dgm:pt modelId="{121E44AA-05EE-425C-8DD5-59E6CBFFFE76}">
      <dgm:prSet phldrT="[Text]"/>
      <dgm:spPr/>
      <dgm:t>
        <a:bodyPr/>
        <a:lstStyle/>
        <a:p>
          <a:r>
            <a:rPr lang="en-AU" dirty="0"/>
            <a:t>Inconsistent adoption and governance</a:t>
          </a:r>
        </a:p>
      </dgm:t>
    </dgm:pt>
    <dgm:pt modelId="{56F875A3-64CF-4A2A-8CF4-C8EA631AE432}" type="parTrans" cxnId="{56C977E3-4D51-4C7D-9FFE-ABDF0A81F640}">
      <dgm:prSet/>
      <dgm:spPr/>
      <dgm:t>
        <a:bodyPr/>
        <a:lstStyle/>
        <a:p>
          <a:endParaRPr lang="en-AU"/>
        </a:p>
      </dgm:t>
    </dgm:pt>
    <dgm:pt modelId="{D789A8BD-F10A-4897-8AE3-8E87A22C79EB}" type="sibTrans" cxnId="{56C977E3-4D51-4C7D-9FFE-ABDF0A81F640}">
      <dgm:prSet/>
      <dgm:spPr/>
      <dgm:t>
        <a:bodyPr/>
        <a:lstStyle/>
        <a:p>
          <a:endParaRPr lang="en-AU"/>
        </a:p>
      </dgm:t>
    </dgm:pt>
    <dgm:pt modelId="{7763F846-ED21-4778-8EED-6CACE5F83255}">
      <dgm:prSet phldrT="[Text]"/>
      <dgm:spPr/>
      <dgm:t>
        <a:bodyPr/>
        <a:lstStyle/>
        <a:p>
          <a:r>
            <a:rPr lang="en-AU" dirty="0"/>
            <a:t>Dedicated teams address challenges</a:t>
          </a:r>
        </a:p>
      </dgm:t>
    </dgm:pt>
    <dgm:pt modelId="{2D5CDD7A-A43F-4D2C-A73C-C609B0A7D70C}" type="parTrans" cxnId="{43ACDDCA-5528-4103-B795-A00E43DD2837}">
      <dgm:prSet/>
      <dgm:spPr/>
      <dgm:t>
        <a:bodyPr/>
        <a:lstStyle/>
        <a:p>
          <a:endParaRPr lang="en-AU"/>
        </a:p>
      </dgm:t>
    </dgm:pt>
    <dgm:pt modelId="{E6E21126-DA39-40F5-A545-016A82938D77}" type="sibTrans" cxnId="{43ACDDCA-5528-4103-B795-A00E43DD2837}">
      <dgm:prSet/>
      <dgm:spPr/>
      <dgm:t>
        <a:bodyPr/>
        <a:lstStyle/>
        <a:p>
          <a:endParaRPr lang="en-AU"/>
        </a:p>
      </dgm:t>
    </dgm:pt>
    <dgm:pt modelId="{27718DCB-5EEA-46E7-A8B0-20E8447BFF5D}">
      <dgm:prSet phldrT="[Text]"/>
      <dgm:spPr/>
      <dgm:t>
        <a:bodyPr/>
        <a:lstStyle/>
        <a:p>
          <a:r>
            <a:rPr lang="en-AU" dirty="0"/>
            <a:t>Limited budget and staffing</a:t>
          </a:r>
        </a:p>
      </dgm:t>
    </dgm:pt>
    <dgm:pt modelId="{C8DB3DE3-667A-4991-BA01-1200832C351B}" type="parTrans" cxnId="{000C0C99-4274-4674-BE15-49D34EA2FF00}">
      <dgm:prSet/>
      <dgm:spPr/>
      <dgm:t>
        <a:bodyPr/>
        <a:lstStyle/>
        <a:p>
          <a:endParaRPr lang="en-AU"/>
        </a:p>
      </dgm:t>
    </dgm:pt>
    <dgm:pt modelId="{AEAA131B-A0BD-4C45-88CE-3AFDA1A44B0D}" type="sibTrans" cxnId="{000C0C99-4274-4674-BE15-49D34EA2FF00}">
      <dgm:prSet/>
      <dgm:spPr/>
      <dgm:t>
        <a:bodyPr/>
        <a:lstStyle/>
        <a:p>
          <a:endParaRPr lang="en-AU"/>
        </a:p>
      </dgm:t>
    </dgm:pt>
    <dgm:pt modelId="{0A2C6A39-762E-4842-97BD-E1EBF2805446}" type="pres">
      <dgm:prSet presAssocID="{D7AA5402-434E-4394-9B1C-30DA5E1D9B63}" presName="linearFlow" presStyleCnt="0">
        <dgm:presLayoutVars>
          <dgm:dir/>
          <dgm:animLvl val="lvl"/>
          <dgm:resizeHandles val="exact"/>
        </dgm:presLayoutVars>
      </dgm:prSet>
      <dgm:spPr/>
    </dgm:pt>
    <dgm:pt modelId="{DFE82395-2DD9-4A21-BE26-3F4285F2C3C8}" type="pres">
      <dgm:prSet presAssocID="{AA0CB5F7-C271-420D-A104-A20F3EF46B0C}" presName="composite" presStyleCnt="0"/>
      <dgm:spPr/>
    </dgm:pt>
    <dgm:pt modelId="{F40F41E1-DE81-4E65-B9C7-81EC9AE8A8E5}" type="pres">
      <dgm:prSet presAssocID="{AA0CB5F7-C271-420D-A104-A20F3EF46B0C}" presName="parentText" presStyleLbl="alignNode1" presStyleIdx="0" presStyleCnt="2">
        <dgm:presLayoutVars>
          <dgm:chMax val="1"/>
          <dgm:bulletEnabled val="1"/>
        </dgm:presLayoutVars>
      </dgm:prSet>
      <dgm:spPr/>
    </dgm:pt>
    <dgm:pt modelId="{E9118DFB-ED76-4C10-AB2E-1FE4827BADD9}" type="pres">
      <dgm:prSet presAssocID="{AA0CB5F7-C271-420D-A104-A20F3EF46B0C}" presName="descendantText" presStyleLbl="alignAcc1" presStyleIdx="0" presStyleCnt="2">
        <dgm:presLayoutVars>
          <dgm:bulletEnabled val="1"/>
        </dgm:presLayoutVars>
      </dgm:prSet>
      <dgm:spPr/>
    </dgm:pt>
    <dgm:pt modelId="{F894D900-8AD1-477B-9641-300E4B521286}" type="pres">
      <dgm:prSet presAssocID="{63EAAD9D-8EF2-4B2E-9BC8-069F6141988E}" presName="sp" presStyleCnt="0"/>
      <dgm:spPr/>
    </dgm:pt>
    <dgm:pt modelId="{CA00314B-401E-4196-AF11-498F99F6750E}" type="pres">
      <dgm:prSet presAssocID="{84A857AE-1B61-4A91-A8C8-B39B91B16843}" presName="composite" presStyleCnt="0"/>
      <dgm:spPr/>
    </dgm:pt>
    <dgm:pt modelId="{41A2EB9C-0348-4FC6-AF77-01BC1C31DF84}" type="pres">
      <dgm:prSet presAssocID="{84A857AE-1B61-4A91-A8C8-B39B91B16843}" presName="parentText" presStyleLbl="alignNode1" presStyleIdx="1" presStyleCnt="2">
        <dgm:presLayoutVars>
          <dgm:chMax val="1"/>
          <dgm:bulletEnabled val="1"/>
        </dgm:presLayoutVars>
      </dgm:prSet>
      <dgm:spPr/>
    </dgm:pt>
    <dgm:pt modelId="{CF1F6A27-4CE7-4963-9841-719B37B5E285}" type="pres">
      <dgm:prSet presAssocID="{84A857AE-1B61-4A91-A8C8-B39B91B16843}" presName="descendantText" presStyleLbl="alignAcc1" presStyleIdx="1" presStyleCnt="2">
        <dgm:presLayoutVars>
          <dgm:bulletEnabled val="1"/>
        </dgm:presLayoutVars>
      </dgm:prSet>
      <dgm:spPr/>
    </dgm:pt>
  </dgm:ptLst>
  <dgm:cxnLst>
    <dgm:cxn modelId="{E698121F-F5FC-4B67-A0EC-307032A2952E}" srcId="{AA0CB5F7-C271-420D-A104-A20F3EF46B0C}" destId="{A722B7F0-FAEA-4EFB-BE01-75F12B90F9AA}" srcOrd="3" destOrd="0" parTransId="{944A3F38-5AFA-4E6A-8E40-5297CFB8D0BD}" sibTransId="{D5687232-13AC-40FD-BC27-E2EFD8B168CF}"/>
    <dgm:cxn modelId="{174CBE24-1784-4F9C-AB40-35808C9DECCC}" srcId="{D7AA5402-434E-4394-9B1C-30DA5E1D9B63}" destId="{AA0CB5F7-C271-420D-A104-A20F3EF46B0C}" srcOrd="0" destOrd="0" parTransId="{61A969D6-159E-4D24-B278-E1958F0F06D5}" sibTransId="{63EAAD9D-8EF2-4B2E-9BC8-069F6141988E}"/>
    <dgm:cxn modelId="{AA921D37-5C7A-4AF6-8D9A-8F6717BF326F}" type="presOf" srcId="{8EC4A73F-0F33-4EA4-B918-4E826ED8566B}" destId="{CF1F6A27-4CE7-4963-9841-719B37B5E285}" srcOrd="0" destOrd="0" presId="urn:microsoft.com/office/officeart/2005/8/layout/chevron2"/>
    <dgm:cxn modelId="{09254A5B-6101-45FB-B7F4-DE2C6882B2E8}" type="presOf" srcId="{50F61351-5487-411D-8358-0178783A83DF}" destId="{E9118DFB-ED76-4C10-AB2E-1FE4827BADD9}" srcOrd="0" destOrd="0" presId="urn:microsoft.com/office/officeart/2005/8/layout/chevron2"/>
    <dgm:cxn modelId="{072E2941-4687-4AE2-B3B1-B9520BB09C5F}" type="presOf" srcId="{D7AA5402-434E-4394-9B1C-30DA5E1D9B63}" destId="{0A2C6A39-762E-4842-97BD-E1EBF2805446}" srcOrd="0" destOrd="0" presId="urn:microsoft.com/office/officeart/2005/8/layout/chevron2"/>
    <dgm:cxn modelId="{154BCD4C-E4E0-4A46-9DBD-2BC286D71828}" type="presOf" srcId="{FA1BC7C5-1975-46D0-B59E-BBB4393B0A0C}" destId="{E9118DFB-ED76-4C10-AB2E-1FE4827BADD9}" srcOrd="0" destOrd="2" presId="urn:microsoft.com/office/officeart/2005/8/layout/chevron2"/>
    <dgm:cxn modelId="{B815C874-56AD-4B24-9C78-FE1A30D8FEF9}" srcId="{AA0CB5F7-C271-420D-A104-A20F3EF46B0C}" destId="{50F61351-5487-411D-8358-0178783A83DF}" srcOrd="0" destOrd="0" parTransId="{6D2E8C4E-15D9-4762-9711-09C546DAE422}" sibTransId="{1C865113-CF8D-4DA6-AA3D-060250077A4E}"/>
    <dgm:cxn modelId="{C992277B-347A-4E4B-9279-0CF25F23385C}" type="presOf" srcId="{27718DCB-5EEA-46E7-A8B0-20E8447BFF5D}" destId="{CF1F6A27-4CE7-4963-9841-719B37B5E285}" srcOrd="0" destOrd="3" presId="urn:microsoft.com/office/officeart/2005/8/layout/chevron2"/>
    <dgm:cxn modelId="{000C0C99-4274-4674-BE15-49D34EA2FF00}" srcId="{84A857AE-1B61-4A91-A8C8-B39B91B16843}" destId="{27718DCB-5EEA-46E7-A8B0-20E8447BFF5D}" srcOrd="3" destOrd="0" parTransId="{C8DB3DE3-667A-4991-BA01-1200832C351B}" sibTransId="{AEAA131B-A0BD-4C45-88CE-3AFDA1A44B0D}"/>
    <dgm:cxn modelId="{E7A8F699-E5FC-4AED-B4BC-CC211A6B9FC7}" srcId="{D7AA5402-434E-4394-9B1C-30DA5E1D9B63}" destId="{84A857AE-1B61-4A91-A8C8-B39B91B16843}" srcOrd="1" destOrd="0" parTransId="{4ECC9024-5B89-48EC-90EB-EDF3E2DD1040}" sibTransId="{EE1D6B21-6EA0-4F52-9207-3C297977EAAD}"/>
    <dgm:cxn modelId="{4DCE189C-A8E9-4881-A754-D76BAFD45292}" type="presOf" srcId="{A722B7F0-FAEA-4EFB-BE01-75F12B90F9AA}" destId="{E9118DFB-ED76-4C10-AB2E-1FE4827BADD9}" srcOrd="0" destOrd="3" presId="urn:microsoft.com/office/officeart/2005/8/layout/chevron2"/>
    <dgm:cxn modelId="{FAAF3FA6-D902-4AD3-B257-3657355327F2}" srcId="{84A857AE-1B61-4A91-A8C8-B39B91B16843}" destId="{8EC4A73F-0F33-4EA4-B918-4E826ED8566B}" srcOrd="0" destOrd="0" parTransId="{2F27BD31-1343-4A41-936D-E85A6F518AD0}" sibTransId="{AFD17670-FEDE-499E-91BA-903C0CE87F21}"/>
    <dgm:cxn modelId="{2E8F65B5-AE94-4983-A38B-D3D6C7D51996}" type="presOf" srcId="{7763F846-ED21-4778-8EED-6CACE5F83255}" destId="{CF1F6A27-4CE7-4963-9841-719B37B5E285}" srcOrd="0" destOrd="2" presId="urn:microsoft.com/office/officeart/2005/8/layout/chevron2"/>
    <dgm:cxn modelId="{7C5653B6-2696-4F2E-A044-72E2BD5FACB7}" type="presOf" srcId="{84A857AE-1B61-4A91-A8C8-B39B91B16843}" destId="{41A2EB9C-0348-4FC6-AF77-01BC1C31DF84}" srcOrd="0" destOrd="0" presId="urn:microsoft.com/office/officeart/2005/8/layout/chevron2"/>
    <dgm:cxn modelId="{CFAA78B9-88CE-4734-B56A-A6A77FD9A93F}" type="presOf" srcId="{2C934BFC-600D-4874-AE03-52926EE99666}" destId="{E9118DFB-ED76-4C10-AB2E-1FE4827BADD9}" srcOrd="0" destOrd="1" presId="urn:microsoft.com/office/officeart/2005/8/layout/chevron2"/>
    <dgm:cxn modelId="{43ACDDCA-5528-4103-B795-A00E43DD2837}" srcId="{84A857AE-1B61-4A91-A8C8-B39B91B16843}" destId="{7763F846-ED21-4778-8EED-6CACE5F83255}" srcOrd="2" destOrd="0" parTransId="{2D5CDD7A-A43F-4D2C-A73C-C609B0A7D70C}" sibTransId="{E6E21126-DA39-40F5-A545-016A82938D77}"/>
    <dgm:cxn modelId="{829791D2-FBB0-4F82-9416-5B84342EA9BA}" type="presOf" srcId="{121E44AA-05EE-425C-8DD5-59E6CBFFFE76}" destId="{CF1F6A27-4CE7-4963-9841-719B37B5E285}" srcOrd="0" destOrd="1" presId="urn:microsoft.com/office/officeart/2005/8/layout/chevron2"/>
    <dgm:cxn modelId="{127E0FD5-6D84-4417-850B-439BCA1677EB}" type="presOf" srcId="{AA0CB5F7-C271-420D-A104-A20F3EF46B0C}" destId="{F40F41E1-DE81-4E65-B9C7-81EC9AE8A8E5}" srcOrd="0" destOrd="0" presId="urn:microsoft.com/office/officeart/2005/8/layout/chevron2"/>
    <dgm:cxn modelId="{56C977E3-4D51-4C7D-9FFE-ABDF0A81F640}" srcId="{84A857AE-1B61-4A91-A8C8-B39B91B16843}" destId="{121E44AA-05EE-425C-8DD5-59E6CBFFFE76}" srcOrd="1" destOrd="0" parTransId="{56F875A3-64CF-4A2A-8CF4-C8EA631AE432}" sibTransId="{D789A8BD-F10A-4897-8AE3-8E87A22C79EB}"/>
    <dgm:cxn modelId="{6BDD06EA-15F2-4690-962B-22ED2054CCDA}" srcId="{AA0CB5F7-C271-420D-A104-A20F3EF46B0C}" destId="{2C934BFC-600D-4874-AE03-52926EE99666}" srcOrd="1" destOrd="0" parTransId="{05114212-D3AF-4951-9FFE-3193E18F84B0}" sibTransId="{11C9E422-A621-4403-984D-6C6C87373C4A}"/>
    <dgm:cxn modelId="{F982BEED-9FBD-470F-B303-3649224BDF6A}" srcId="{AA0CB5F7-C271-420D-A104-A20F3EF46B0C}" destId="{FA1BC7C5-1975-46D0-B59E-BBB4393B0A0C}" srcOrd="2" destOrd="0" parTransId="{9472F797-7080-4041-B56B-FCB014629740}" sibTransId="{57B19629-CDDF-49A6-9675-9D984E3B0A16}"/>
    <dgm:cxn modelId="{7F26BD18-631C-4845-8E20-F1F3BF83D149}" type="presParOf" srcId="{0A2C6A39-762E-4842-97BD-E1EBF2805446}" destId="{DFE82395-2DD9-4A21-BE26-3F4285F2C3C8}" srcOrd="0" destOrd="0" presId="urn:microsoft.com/office/officeart/2005/8/layout/chevron2"/>
    <dgm:cxn modelId="{6527AAC2-6909-4185-8F01-3035017B19CF}" type="presParOf" srcId="{DFE82395-2DD9-4A21-BE26-3F4285F2C3C8}" destId="{F40F41E1-DE81-4E65-B9C7-81EC9AE8A8E5}" srcOrd="0" destOrd="0" presId="urn:microsoft.com/office/officeart/2005/8/layout/chevron2"/>
    <dgm:cxn modelId="{96EAECF4-E6C8-4049-A419-5DF7A481D82C}" type="presParOf" srcId="{DFE82395-2DD9-4A21-BE26-3F4285F2C3C8}" destId="{E9118DFB-ED76-4C10-AB2E-1FE4827BADD9}" srcOrd="1" destOrd="0" presId="urn:microsoft.com/office/officeart/2005/8/layout/chevron2"/>
    <dgm:cxn modelId="{27F49B27-035B-4756-84B2-5CE2BF0C4D8B}" type="presParOf" srcId="{0A2C6A39-762E-4842-97BD-E1EBF2805446}" destId="{F894D900-8AD1-477B-9641-300E4B521286}" srcOrd="1" destOrd="0" presId="urn:microsoft.com/office/officeart/2005/8/layout/chevron2"/>
    <dgm:cxn modelId="{CFE50C95-589A-40CA-8977-6DCF9FD69268}" type="presParOf" srcId="{0A2C6A39-762E-4842-97BD-E1EBF2805446}" destId="{CA00314B-401E-4196-AF11-498F99F6750E}" srcOrd="2" destOrd="0" presId="urn:microsoft.com/office/officeart/2005/8/layout/chevron2"/>
    <dgm:cxn modelId="{48709A33-1E4E-4847-A755-DF59F4A64609}" type="presParOf" srcId="{CA00314B-401E-4196-AF11-498F99F6750E}" destId="{41A2EB9C-0348-4FC6-AF77-01BC1C31DF84}" srcOrd="0" destOrd="0" presId="urn:microsoft.com/office/officeart/2005/8/layout/chevron2"/>
    <dgm:cxn modelId="{DD30079D-694E-422B-8118-18858C2E240B}" type="presParOf" srcId="{CA00314B-401E-4196-AF11-498F99F6750E}" destId="{CF1F6A27-4CE7-4963-9841-719B37B5E28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4A17C6-0AD4-4478-AEA5-0E4329E9C56D}"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AU"/>
        </a:p>
      </dgm:t>
    </dgm:pt>
    <dgm:pt modelId="{92C4089C-E5CE-4DBA-A7E1-3CACB4AE2FA6}">
      <dgm:prSet/>
      <dgm:spPr/>
      <dgm:t>
        <a:bodyPr/>
        <a:lstStyle/>
        <a:p>
          <a:r>
            <a:rPr lang="en-AU"/>
            <a:t>Integrate security into every layer</a:t>
          </a:r>
        </a:p>
      </dgm:t>
    </dgm:pt>
    <dgm:pt modelId="{7ECE6BE9-271C-4893-8251-A2898E6BC625}" type="parTrans" cxnId="{DCCB9874-DBCA-4C13-856B-132CE05642EB}">
      <dgm:prSet/>
      <dgm:spPr/>
      <dgm:t>
        <a:bodyPr/>
        <a:lstStyle/>
        <a:p>
          <a:endParaRPr lang="en-AU"/>
        </a:p>
      </dgm:t>
    </dgm:pt>
    <dgm:pt modelId="{DBAE4E1D-1659-4108-B029-796D385B47E0}" type="sibTrans" cxnId="{DCCB9874-DBCA-4C13-856B-132CE05642EB}">
      <dgm:prSet/>
      <dgm:spPr/>
      <dgm:t>
        <a:bodyPr/>
        <a:lstStyle/>
        <a:p>
          <a:endParaRPr lang="en-AU"/>
        </a:p>
      </dgm:t>
    </dgm:pt>
    <dgm:pt modelId="{3E0F1C33-A58F-4821-AC74-ED4CBB84FCFB}">
      <dgm:prSet/>
      <dgm:spPr/>
      <dgm:t>
        <a:bodyPr/>
        <a:lstStyle/>
        <a:p>
          <a:r>
            <a:rPr lang="en-AU"/>
            <a:t>Ensure scalability for evolving needs</a:t>
          </a:r>
        </a:p>
      </dgm:t>
    </dgm:pt>
    <dgm:pt modelId="{86187A92-D519-4902-B0F1-85D4E763B903}" type="parTrans" cxnId="{E8A212E8-3380-44A6-B342-6FA511825221}">
      <dgm:prSet/>
      <dgm:spPr/>
      <dgm:t>
        <a:bodyPr/>
        <a:lstStyle/>
        <a:p>
          <a:endParaRPr lang="en-AU"/>
        </a:p>
      </dgm:t>
    </dgm:pt>
    <dgm:pt modelId="{6687B34B-6FF8-4071-AC04-FFFED84D1091}" type="sibTrans" cxnId="{E8A212E8-3380-44A6-B342-6FA511825221}">
      <dgm:prSet/>
      <dgm:spPr/>
      <dgm:t>
        <a:bodyPr/>
        <a:lstStyle/>
        <a:p>
          <a:endParaRPr lang="en-AU"/>
        </a:p>
      </dgm:t>
    </dgm:pt>
    <dgm:pt modelId="{98D725C6-6846-4D37-9F23-5323F21315A1}">
      <dgm:prSet/>
      <dgm:spPr/>
      <dgm:t>
        <a:bodyPr/>
        <a:lstStyle/>
        <a:p>
          <a:r>
            <a:rPr lang="en-AU"/>
            <a:t>Combine security, scalability, and automation for resilience</a:t>
          </a:r>
        </a:p>
      </dgm:t>
    </dgm:pt>
    <dgm:pt modelId="{01F2D71D-278A-407E-B5C9-A09981F4C632}" type="parTrans" cxnId="{5A94493D-F053-4BCF-9797-12B9F46A1F89}">
      <dgm:prSet/>
      <dgm:spPr/>
      <dgm:t>
        <a:bodyPr/>
        <a:lstStyle/>
        <a:p>
          <a:endParaRPr lang="en-AU"/>
        </a:p>
      </dgm:t>
    </dgm:pt>
    <dgm:pt modelId="{97B97262-3415-4C7A-A9B3-C126B719A103}" type="sibTrans" cxnId="{5A94493D-F053-4BCF-9797-12B9F46A1F89}">
      <dgm:prSet/>
      <dgm:spPr/>
      <dgm:t>
        <a:bodyPr/>
        <a:lstStyle/>
        <a:p>
          <a:endParaRPr lang="en-AU"/>
        </a:p>
      </dgm:t>
    </dgm:pt>
    <dgm:pt modelId="{FBA64329-046E-4CF2-8192-B417C6EAD7AB}">
      <dgm:prSet/>
      <dgm:spPr/>
      <dgm:t>
        <a:bodyPr/>
        <a:lstStyle/>
        <a:p>
          <a:r>
            <a:rPr lang="en-AU"/>
            <a:t>Meet current requirements and build for future growth</a:t>
          </a:r>
        </a:p>
      </dgm:t>
    </dgm:pt>
    <dgm:pt modelId="{77B87B02-4C36-4C72-BF50-B155A631D773}" type="parTrans" cxnId="{97506217-F81A-41D0-87B3-42686E759368}">
      <dgm:prSet/>
      <dgm:spPr/>
      <dgm:t>
        <a:bodyPr/>
        <a:lstStyle/>
        <a:p>
          <a:endParaRPr lang="en-AU"/>
        </a:p>
      </dgm:t>
    </dgm:pt>
    <dgm:pt modelId="{DC28AF4F-2A14-4D9F-A54A-7070E48D40C9}" type="sibTrans" cxnId="{97506217-F81A-41D0-87B3-42686E759368}">
      <dgm:prSet/>
      <dgm:spPr/>
      <dgm:t>
        <a:bodyPr/>
        <a:lstStyle/>
        <a:p>
          <a:endParaRPr lang="en-AU"/>
        </a:p>
      </dgm:t>
    </dgm:pt>
    <dgm:pt modelId="{E4272F6E-9206-4569-904D-D5565CAAF89D}" type="pres">
      <dgm:prSet presAssocID="{4E4A17C6-0AD4-4478-AEA5-0E4329E9C56D}" presName="Name0" presStyleCnt="0">
        <dgm:presLayoutVars>
          <dgm:dir/>
          <dgm:resizeHandles val="exact"/>
        </dgm:presLayoutVars>
      </dgm:prSet>
      <dgm:spPr/>
    </dgm:pt>
    <dgm:pt modelId="{C7AE6061-436E-408E-A424-83D19B10C3AE}" type="pres">
      <dgm:prSet presAssocID="{4E4A17C6-0AD4-4478-AEA5-0E4329E9C56D}" presName="fgShape" presStyleLbl="fgShp" presStyleIdx="0" presStyleCnt="1"/>
      <dgm:spPr/>
    </dgm:pt>
    <dgm:pt modelId="{F0452878-9F39-4AB0-B3D2-16B447911FC4}" type="pres">
      <dgm:prSet presAssocID="{4E4A17C6-0AD4-4478-AEA5-0E4329E9C56D}" presName="linComp" presStyleCnt="0"/>
      <dgm:spPr/>
    </dgm:pt>
    <dgm:pt modelId="{550C08BC-3568-4C56-80CF-4D27C91CD9EB}" type="pres">
      <dgm:prSet presAssocID="{92C4089C-E5CE-4DBA-A7E1-3CACB4AE2FA6}" presName="compNode" presStyleCnt="0"/>
      <dgm:spPr/>
    </dgm:pt>
    <dgm:pt modelId="{6DBC4C70-E936-4DF7-BDC4-67552C466360}" type="pres">
      <dgm:prSet presAssocID="{92C4089C-E5CE-4DBA-A7E1-3CACB4AE2FA6}" presName="bkgdShape" presStyleLbl="node1" presStyleIdx="0" presStyleCnt="4"/>
      <dgm:spPr/>
    </dgm:pt>
    <dgm:pt modelId="{7E28C53F-4659-4A10-B500-1B23A564097A}" type="pres">
      <dgm:prSet presAssocID="{92C4089C-E5CE-4DBA-A7E1-3CACB4AE2FA6}" presName="nodeTx" presStyleLbl="node1" presStyleIdx="0" presStyleCnt="4">
        <dgm:presLayoutVars>
          <dgm:bulletEnabled val="1"/>
        </dgm:presLayoutVars>
      </dgm:prSet>
      <dgm:spPr/>
    </dgm:pt>
    <dgm:pt modelId="{55090F52-353C-42FB-A897-BC216D4FFA1F}" type="pres">
      <dgm:prSet presAssocID="{92C4089C-E5CE-4DBA-A7E1-3CACB4AE2FA6}" presName="invisiNode" presStyleLbl="node1" presStyleIdx="0" presStyleCnt="4"/>
      <dgm:spPr/>
    </dgm:pt>
    <dgm:pt modelId="{72EC57A6-2322-4B1F-A71C-204EE7E09FEF}" type="pres">
      <dgm:prSet presAssocID="{92C4089C-E5CE-4DBA-A7E1-3CACB4AE2FA6}" presName="imagNode"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ock with solid fill"/>
        </a:ext>
      </dgm:extLst>
    </dgm:pt>
    <dgm:pt modelId="{984B3AF2-133A-4BFF-95D3-FF30B2C83EDB}" type="pres">
      <dgm:prSet presAssocID="{DBAE4E1D-1659-4108-B029-796D385B47E0}" presName="sibTrans" presStyleLbl="sibTrans2D1" presStyleIdx="0" presStyleCnt="0"/>
      <dgm:spPr/>
    </dgm:pt>
    <dgm:pt modelId="{C97439B2-E875-4A98-BE8A-C34A9EF6088C}" type="pres">
      <dgm:prSet presAssocID="{3E0F1C33-A58F-4821-AC74-ED4CBB84FCFB}" presName="compNode" presStyleCnt="0"/>
      <dgm:spPr/>
    </dgm:pt>
    <dgm:pt modelId="{A11AE08D-F1E0-4EFB-99FD-17F0848BCCFF}" type="pres">
      <dgm:prSet presAssocID="{3E0F1C33-A58F-4821-AC74-ED4CBB84FCFB}" presName="bkgdShape" presStyleLbl="node1" presStyleIdx="1" presStyleCnt="4"/>
      <dgm:spPr/>
    </dgm:pt>
    <dgm:pt modelId="{4103719F-9A0B-42BE-BBA0-B62FFF82539E}" type="pres">
      <dgm:prSet presAssocID="{3E0F1C33-A58F-4821-AC74-ED4CBB84FCFB}" presName="nodeTx" presStyleLbl="node1" presStyleIdx="1" presStyleCnt="4">
        <dgm:presLayoutVars>
          <dgm:bulletEnabled val="1"/>
        </dgm:presLayoutVars>
      </dgm:prSet>
      <dgm:spPr/>
    </dgm:pt>
    <dgm:pt modelId="{41016740-0527-41E8-911F-26B0A2D42B79}" type="pres">
      <dgm:prSet presAssocID="{3E0F1C33-A58F-4821-AC74-ED4CBB84FCFB}" presName="invisiNode" presStyleLbl="node1" presStyleIdx="1" presStyleCnt="4"/>
      <dgm:spPr/>
    </dgm:pt>
    <dgm:pt modelId="{04F2FBDE-5098-43B6-85EC-C5CB98880789}" type="pres">
      <dgm:prSet presAssocID="{3E0F1C33-A58F-4821-AC74-ED4CBB84FCFB}" presName="imagNode"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ment Heart with solid fill"/>
        </a:ext>
      </dgm:extLst>
    </dgm:pt>
    <dgm:pt modelId="{07056F4E-0774-4D2F-9FFE-B798BCB6D20D}" type="pres">
      <dgm:prSet presAssocID="{6687B34B-6FF8-4071-AC04-FFFED84D1091}" presName="sibTrans" presStyleLbl="sibTrans2D1" presStyleIdx="0" presStyleCnt="0"/>
      <dgm:spPr/>
    </dgm:pt>
    <dgm:pt modelId="{5D00A0D2-B344-4044-A6B9-927686C0DA0F}" type="pres">
      <dgm:prSet presAssocID="{98D725C6-6846-4D37-9F23-5323F21315A1}" presName="compNode" presStyleCnt="0"/>
      <dgm:spPr/>
    </dgm:pt>
    <dgm:pt modelId="{893DECFE-0806-4E94-B424-1F4FC3FE9191}" type="pres">
      <dgm:prSet presAssocID="{98D725C6-6846-4D37-9F23-5323F21315A1}" presName="bkgdShape" presStyleLbl="node1" presStyleIdx="2" presStyleCnt="4"/>
      <dgm:spPr/>
    </dgm:pt>
    <dgm:pt modelId="{FD729BC0-8510-48B0-B335-26D756DD1942}" type="pres">
      <dgm:prSet presAssocID="{98D725C6-6846-4D37-9F23-5323F21315A1}" presName="nodeTx" presStyleLbl="node1" presStyleIdx="2" presStyleCnt="4">
        <dgm:presLayoutVars>
          <dgm:bulletEnabled val="1"/>
        </dgm:presLayoutVars>
      </dgm:prSet>
      <dgm:spPr/>
    </dgm:pt>
    <dgm:pt modelId="{DEC6C3C4-4E14-496A-9DA4-BD5CAFE17554}" type="pres">
      <dgm:prSet presAssocID="{98D725C6-6846-4D37-9F23-5323F21315A1}" presName="invisiNode" presStyleLbl="node1" presStyleIdx="2" presStyleCnt="4"/>
      <dgm:spPr/>
    </dgm:pt>
    <dgm:pt modelId="{3C942264-D9A6-48B1-903D-8F0E323FB6C3}" type="pres">
      <dgm:prSet presAssocID="{98D725C6-6846-4D37-9F23-5323F21315A1}" presName="imagNode"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bot Hand with solid fill"/>
        </a:ext>
      </dgm:extLst>
    </dgm:pt>
    <dgm:pt modelId="{E84B5F6B-8DF6-4D45-8FF4-BAA4BB506E3B}" type="pres">
      <dgm:prSet presAssocID="{97B97262-3415-4C7A-A9B3-C126B719A103}" presName="sibTrans" presStyleLbl="sibTrans2D1" presStyleIdx="0" presStyleCnt="0"/>
      <dgm:spPr/>
    </dgm:pt>
    <dgm:pt modelId="{C051E268-3125-4DDB-9522-50022AB3E8FD}" type="pres">
      <dgm:prSet presAssocID="{FBA64329-046E-4CF2-8192-B417C6EAD7AB}" presName="compNode" presStyleCnt="0"/>
      <dgm:spPr/>
    </dgm:pt>
    <dgm:pt modelId="{EF93A575-EFAD-484F-BCF4-1CCA015B41EB}" type="pres">
      <dgm:prSet presAssocID="{FBA64329-046E-4CF2-8192-B417C6EAD7AB}" presName="bkgdShape" presStyleLbl="node1" presStyleIdx="3" presStyleCnt="4"/>
      <dgm:spPr/>
    </dgm:pt>
    <dgm:pt modelId="{30513B20-9A94-4FC9-861E-897A20289947}" type="pres">
      <dgm:prSet presAssocID="{FBA64329-046E-4CF2-8192-B417C6EAD7AB}" presName="nodeTx" presStyleLbl="node1" presStyleIdx="3" presStyleCnt="4">
        <dgm:presLayoutVars>
          <dgm:bulletEnabled val="1"/>
        </dgm:presLayoutVars>
      </dgm:prSet>
      <dgm:spPr/>
    </dgm:pt>
    <dgm:pt modelId="{4C921416-8A73-4CE6-BC6D-0D7A9F089AEA}" type="pres">
      <dgm:prSet presAssocID="{FBA64329-046E-4CF2-8192-B417C6EAD7AB}" presName="invisiNode" presStyleLbl="node1" presStyleIdx="3" presStyleCnt="4"/>
      <dgm:spPr/>
    </dgm:pt>
    <dgm:pt modelId="{315F3AD2-5696-4F2C-96BE-3ACFB3F138BE}" type="pres">
      <dgm:prSet presAssocID="{FBA64329-046E-4CF2-8192-B417C6EAD7AB}" presName="imagNode"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with solid fill"/>
        </a:ext>
      </dgm:extLst>
    </dgm:pt>
  </dgm:ptLst>
  <dgm:cxnLst>
    <dgm:cxn modelId="{5A5B6604-9F41-412C-AB8B-3DA00BC5DB17}" type="presOf" srcId="{97B97262-3415-4C7A-A9B3-C126B719A103}" destId="{E84B5F6B-8DF6-4D45-8FF4-BAA4BB506E3B}" srcOrd="0" destOrd="0" presId="urn:microsoft.com/office/officeart/2005/8/layout/hList7"/>
    <dgm:cxn modelId="{97506217-F81A-41D0-87B3-42686E759368}" srcId="{4E4A17C6-0AD4-4478-AEA5-0E4329E9C56D}" destId="{FBA64329-046E-4CF2-8192-B417C6EAD7AB}" srcOrd="3" destOrd="0" parTransId="{77B87B02-4C36-4C72-BF50-B155A631D773}" sibTransId="{DC28AF4F-2A14-4D9F-A54A-7070E48D40C9}"/>
    <dgm:cxn modelId="{9BF16B2B-BF07-408A-B4A3-060ACB6090E4}" type="presOf" srcId="{98D725C6-6846-4D37-9F23-5323F21315A1}" destId="{893DECFE-0806-4E94-B424-1F4FC3FE9191}" srcOrd="0" destOrd="0" presId="urn:microsoft.com/office/officeart/2005/8/layout/hList7"/>
    <dgm:cxn modelId="{5A94493D-F053-4BCF-9797-12B9F46A1F89}" srcId="{4E4A17C6-0AD4-4478-AEA5-0E4329E9C56D}" destId="{98D725C6-6846-4D37-9F23-5323F21315A1}" srcOrd="2" destOrd="0" parTransId="{01F2D71D-278A-407E-B5C9-A09981F4C632}" sibTransId="{97B97262-3415-4C7A-A9B3-C126B719A103}"/>
    <dgm:cxn modelId="{B49C5163-0A38-4AAD-8D32-125BC9BE320B}" type="presOf" srcId="{4E4A17C6-0AD4-4478-AEA5-0E4329E9C56D}" destId="{E4272F6E-9206-4569-904D-D5565CAAF89D}" srcOrd="0" destOrd="0" presId="urn:microsoft.com/office/officeart/2005/8/layout/hList7"/>
    <dgm:cxn modelId="{EC245948-D848-4C66-97D0-F44AE4F024D5}" type="presOf" srcId="{92C4089C-E5CE-4DBA-A7E1-3CACB4AE2FA6}" destId="{6DBC4C70-E936-4DF7-BDC4-67552C466360}" srcOrd="0" destOrd="0" presId="urn:microsoft.com/office/officeart/2005/8/layout/hList7"/>
    <dgm:cxn modelId="{DCCB9874-DBCA-4C13-856B-132CE05642EB}" srcId="{4E4A17C6-0AD4-4478-AEA5-0E4329E9C56D}" destId="{92C4089C-E5CE-4DBA-A7E1-3CACB4AE2FA6}" srcOrd="0" destOrd="0" parTransId="{7ECE6BE9-271C-4893-8251-A2898E6BC625}" sibTransId="{DBAE4E1D-1659-4108-B029-796D385B47E0}"/>
    <dgm:cxn modelId="{1C0C5D76-C274-4E71-8D92-6B5CE12D9D2A}" type="presOf" srcId="{3E0F1C33-A58F-4821-AC74-ED4CBB84FCFB}" destId="{A11AE08D-F1E0-4EFB-99FD-17F0848BCCFF}" srcOrd="0" destOrd="0" presId="urn:microsoft.com/office/officeart/2005/8/layout/hList7"/>
    <dgm:cxn modelId="{06E70392-E297-48C5-867A-9CEA3A218267}" type="presOf" srcId="{6687B34B-6FF8-4071-AC04-FFFED84D1091}" destId="{07056F4E-0774-4D2F-9FFE-B798BCB6D20D}" srcOrd="0" destOrd="0" presId="urn:microsoft.com/office/officeart/2005/8/layout/hList7"/>
    <dgm:cxn modelId="{CF858692-075D-4F8D-9C8F-53C472F141FE}" type="presOf" srcId="{DBAE4E1D-1659-4108-B029-796D385B47E0}" destId="{984B3AF2-133A-4BFF-95D3-FF30B2C83EDB}" srcOrd="0" destOrd="0" presId="urn:microsoft.com/office/officeart/2005/8/layout/hList7"/>
    <dgm:cxn modelId="{B049259E-A7EF-40EA-8721-3E56FE9F9926}" type="presOf" srcId="{92C4089C-E5CE-4DBA-A7E1-3CACB4AE2FA6}" destId="{7E28C53F-4659-4A10-B500-1B23A564097A}" srcOrd="1" destOrd="0" presId="urn:microsoft.com/office/officeart/2005/8/layout/hList7"/>
    <dgm:cxn modelId="{C482E0A0-9354-42F1-8E85-592676CD9ECE}" type="presOf" srcId="{3E0F1C33-A58F-4821-AC74-ED4CBB84FCFB}" destId="{4103719F-9A0B-42BE-BBA0-B62FFF82539E}" srcOrd="1" destOrd="0" presId="urn:microsoft.com/office/officeart/2005/8/layout/hList7"/>
    <dgm:cxn modelId="{48E6DBD1-BDB5-4F5E-8BD7-6870C258F77E}" type="presOf" srcId="{98D725C6-6846-4D37-9F23-5323F21315A1}" destId="{FD729BC0-8510-48B0-B335-26D756DD1942}" srcOrd="1" destOrd="0" presId="urn:microsoft.com/office/officeart/2005/8/layout/hList7"/>
    <dgm:cxn modelId="{E8A212E8-3380-44A6-B342-6FA511825221}" srcId="{4E4A17C6-0AD4-4478-AEA5-0E4329E9C56D}" destId="{3E0F1C33-A58F-4821-AC74-ED4CBB84FCFB}" srcOrd="1" destOrd="0" parTransId="{86187A92-D519-4902-B0F1-85D4E763B903}" sibTransId="{6687B34B-6FF8-4071-AC04-FFFED84D1091}"/>
    <dgm:cxn modelId="{7AA99EFA-49AB-430C-A5C0-7171F2699180}" type="presOf" srcId="{FBA64329-046E-4CF2-8192-B417C6EAD7AB}" destId="{30513B20-9A94-4FC9-861E-897A20289947}" srcOrd="1" destOrd="0" presId="urn:microsoft.com/office/officeart/2005/8/layout/hList7"/>
    <dgm:cxn modelId="{249430FF-49E6-41DA-80EC-A1B56BC3F35A}" type="presOf" srcId="{FBA64329-046E-4CF2-8192-B417C6EAD7AB}" destId="{EF93A575-EFAD-484F-BCF4-1CCA015B41EB}" srcOrd="0" destOrd="0" presId="urn:microsoft.com/office/officeart/2005/8/layout/hList7"/>
    <dgm:cxn modelId="{1D381E16-766B-4371-B476-D0C3A998FC52}" type="presParOf" srcId="{E4272F6E-9206-4569-904D-D5565CAAF89D}" destId="{C7AE6061-436E-408E-A424-83D19B10C3AE}" srcOrd="0" destOrd="0" presId="urn:microsoft.com/office/officeart/2005/8/layout/hList7"/>
    <dgm:cxn modelId="{0DC75195-7D22-49D9-8970-44F2FC865199}" type="presParOf" srcId="{E4272F6E-9206-4569-904D-D5565CAAF89D}" destId="{F0452878-9F39-4AB0-B3D2-16B447911FC4}" srcOrd="1" destOrd="0" presId="urn:microsoft.com/office/officeart/2005/8/layout/hList7"/>
    <dgm:cxn modelId="{248FD9A9-EA54-48A8-A2B9-797DBDB14A30}" type="presParOf" srcId="{F0452878-9F39-4AB0-B3D2-16B447911FC4}" destId="{550C08BC-3568-4C56-80CF-4D27C91CD9EB}" srcOrd="0" destOrd="0" presId="urn:microsoft.com/office/officeart/2005/8/layout/hList7"/>
    <dgm:cxn modelId="{FCBD8525-9E20-43E5-B614-0D1D05F4CBFE}" type="presParOf" srcId="{550C08BC-3568-4C56-80CF-4D27C91CD9EB}" destId="{6DBC4C70-E936-4DF7-BDC4-67552C466360}" srcOrd="0" destOrd="0" presId="urn:microsoft.com/office/officeart/2005/8/layout/hList7"/>
    <dgm:cxn modelId="{881BFD3C-9BD4-4625-A846-0645108598C8}" type="presParOf" srcId="{550C08BC-3568-4C56-80CF-4D27C91CD9EB}" destId="{7E28C53F-4659-4A10-B500-1B23A564097A}" srcOrd="1" destOrd="0" presId="urn:microsoft.com/office/officeart/2005/8/layout/hList7"/>
    <dgm:cxn modelId="{5733090E-2F31-4AD6-829E-DA7CE2A4D889}" type="presParOf" srcId="{550C08BC-3568-4C56-80CF-4D27C91CD9EB}" destId="{55090F52-353C-42FB-A897-BC216D4FFA1F}" srcOrd="2" destOrd="0" presId="urn:microsoft.com/office/officeart/2005/8/layout/hList7"/>
    <dgm:cxn modelId="{F7D72A30-51AF-4B54-A02D-D7B2BF3B49AD}" type="presParOf" srcId="{550C08BC-3568-4C56-80CF-4D27C91CD9EB}" destId="{72EC57A6-2322-4B1F-A71C-204EE7E09FEF}" srcOrd="3" destOrd="0" presId="urn:microsoft.com/office/officeart/2005/8/layout/hList7"/>
    <dgm:cxn modelId="{1F5F106E-1EFF-4AED-AC55-4CB46CD04C05}" type="presParOf" srcId="{F0452878-9F39-4AB0-B3D2-16B447911FC4}" destId="{984B3AF2-133A-4BFF-95D3-FF30B2C83EDB}" srcOrd="1" destOrd="0" presId="urn:microsoft.com/office/officeart/2005/8/layout/hList7"/>
    <dgm:cxn modelId="{C03F8EC3-650D-468D-BDDE-8F3FAC7F5396}" type="presParOf" srcId="{F0452878-9F39-4AB0-B3D2-16B447911FC4}" destId="{C97439B2-E875-4A98-BE8A-C34A9EF6088C}" srcOrd="2" destOrd="0" presId="urn:microsoft.com/office/officeart/2005/8/layout/hList7"/>
    <dgm:cxn modelId="{A72B050B-CB71-4BFB-9137-C48F6D189EED}" type="presParOf" srcId="{C97439B2-E875-4A98-BE8A-C34A9EF6088C}" destId="{A11AE08D-F1E0-4EFB-99FD-17F0848BCCFF}" srcOrd="0" destOrd="0" presId="urn:microsoft.com/office/officeart/2005/8/layout/hList7"/>
    <dgm:cxn modelId="{A9B620B6-6E94-4E11-9BC3-CB4DF99CE284}" type="presParOf" srcId="{C97439B2-E875-4A98-BE8A-C34A9EF6088C}" destId="{4103719F-9A0B-42BE-BBA0-B62FFF82539E}" srcOrd="1" destOrd="0" presId="urn:microsoft.com/office/officeart/2005/8/layout/hList7"/>
    <dgm:cxn modelId="{0507BDDD-DBB3-4E8E-B01B-087769DFAAE6}" type="presParOf" srcId="{C97439B2-E875-4A98-BE8A-C34A9EF6088C}" destId="{41016740-0527-41E8-911F-26B0A2D42B79}" srcOrd="2" destOrd="0" presId="urn:microsoft.com/office/officeart/2005/8/layout/hList7"/>
    <dgm:cxn modelId="{06F5E74A-3B79-487D-A945-7F75751B7AD4}" type="presParOf" srcId="{C97439B2-E875-4A98-BE8A-C34A9EF6088C}" destId="{04F2FBDE-5098-43B6-85EC-C5CB98880789}" srcOrd="3" destOrd="0" presId="urn:microsoft.com/office/officeart/2005/8/layout/hList7"/>
    <dgm:cxn modelId="{1D8B464B-45E8-42D5-9B02-689C24C8523B}" type="presParOf" srcId="{F0452878-9F39-4AB0-B3D2-16B447911FC4}" destId="{07056F4E-0774-4D2F-9FFE-B798BCB6D20D}" srcOrd="3" destOrd="0" presId="urn:microsoft.com/office/officeart/2005/8/layout/hList7"/>
    <dgm:cxn modelId="{7415946B-8603-4BB8-A3AC-572FC823ADAA}" type="presParOf" srcId="{F0452878-9F39-4AB0-B3D2-16B447911FC4}" destId="{5D00A0D2-B344-4044-A6B9-927686C0DA0F}" srcOrd="4" destOrd="0" presId="urn:microsoft.com/office/officeart/2005/8/layout/hList7"/>
    <dgm:cxn modelId="{E34C6546-6A30-4DBE-AC13-2733321649F0}" type="presParOf" srcId="{5D00A0D2-B344-4044-A6B9-927686C0DA0F}" destId="{893DECFE-0806-4E94-B424-1F4FC3FE9191}" srcOrd="0" destOrd="0" presId="urn:microsoft.com/office/officeart/2005/8/layout/hList7"/>
    <dgm:cxn modelId="{D02D5776-6FCE-41D9-81BE-6CE0BF1D2F35}" type="presParOf" srcId="{5D00A0D2-B344-4044-A6B9-927686C0DA0F}" destId="{FD729BC0-8510-48B0-B335-26D756DD1942}" srcOrd="1" destOrd="0" presId="urn:microsoft.com/office/officeart/2005/8/layout/hList7"/>
    <dgm:cxn modelId="{4B95B0B2-C61E-4926-AACF-32A0759820F9}" type="presParOf" srcId="{5D00A0D2-B344-4044-A6B9-927686C0DA0F}" destId="{DEC6C3C4-4E14-496A-9DA4-BD5CAFE17554}" srcOrd="2" destOrd="0" presId="urn:microsoft.com/office/officeart/2005/8/layout/hList7"/>
    <dgm:cxn modelId="{36ECD186-490E-4AE2-B2C3-F6FFFBBF881B}" type="presParOf" srcId="{5D00A0D2-B344-4044-A6B9-927686C0DA0F}" destId="{3C942264-D9A6-48B1-903D-8F0E323FB6C3}" srcOrd="3" destOrd="0" presId="urn:microsoft.com/office/officeart/2005/8/layout/hList7"/>
    <dgm:cxn modelId="{9C30BF1C-D322-48CA-83B9-992B6790DD8B}" type="presParOf" srcId="{F0452878-9F39-4AB0-B3D2-16B447911FC4}" destId="{E84B5F6B-8DF6-4D45-8FF4-BAA4BB506E3B}" srcOrd="5" destOrd="0" presId="urn:microsoft.com/office/officeart/2005/8/layout/hList7"/>
    <dgm:cxn modelId="{FD52FA27-3175-464D-9B24-315DD4A74068}" type="presParOf" srcId="{F0452878-9F39-4AB0-B3D2-16B447911FC4}" destId="{C051E268-3125-4DDB-9522-50022AB3E8FD}" srcOrd="6" destOrd="0" presId="urn:microsoft.com/office/officeart/2005/8/layout/hList7"/>
    <dgm:cxn modelId="{9276A479-C78D-45DD-AC75-24E75A18B060}" type="presParOf" srcId="{C051E268-3125-4DDB-9522-50022AB3E8FD}" destId="{EF93A575-EFAD-484F-BCF4-1CCA015B41EB}" srcOrd="0" destOrd="0" presId="urn:microsoft.com/office/officeart/2005/8/layout/hList7"/>
    <dgm:cxn modelId="{C8EC1F65-ED5D-4088-97D5-14AAA9D03A45}" type="presParOf" srcId="{C051E268-3125-4DDB-9522-50022AB3E8FD}" destId="{30513B20-9A94-4FC9-861E-897A20289947}" srcOrd="1" destOrd="0" presId="urn:microsoft.com/office/officeart/2005/8/layout/hList7"/>
    <dgm:cxn modelId="{F87FDB5B-B587-4B29-BBDC-AED34C535B34}" type="presParOf" srcId="{C051E268-3125-4DDB-9522-50022AB3E8FD}" destId="{4C921416-8A73-4CE6-BC6D-0D7A9F089AEA}" srcOrd="2" destOrd="0" presId="urn:microsoft.com/office/officeart/2005/8/layout/hList7"/>
    <dgm:cxn modelId="{62295DB9-3BD7-4953-B33F-E84EA8586835}" type="presParOf" srcId="{C051E268-3125-4DDB-9522-50022AB3E8FD}" destId="{315F3AD2-5696-4F2C-96BE-3ACFB3F138B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063CA5-C08C-49B8-A040-D610D59F660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427D031-8925-4EE2-87E0-75168DBC49B4}">
      <dgm:prSet/>
      <dgm:spPr/>
      <dgm:t>
        <a:bodyPr/>
        <a:lstStyle/>
        <a:p>
          <a:r>
            <a:rPr lang="en-AU"/>
            <a:t>Implement proactive measures and ensure consistency</a:t>
          </a:r>
          <a:endParaRPr lang="en-US"/>
        </a:p>
      </dgm:t>
    </dgm:pt>
    <dgm:pt modelId="{28863DAA-E5DF-4B3D-B48D-6F7D48865369}" type="parTrans" cxnId="{454C110B-E27A-4C65-A6FA-7545EF7CD1F9}">
      <dgm:prSet/>
      <dgm:spPr/>
      <dgm:t>
        <a:bodyPr/>
        <a:lstStyle/>
        <a:p>
          <a:endParaRPr lang="en-US"/>
        </a:p>
      </dgm:t>
    </dgm:pt>
    <dgm:pt modelId="{BAC8D503-B790-4470-9780-C2CD914844A4}" type="sibTrans" cxnId="{454C110B-E27A-4C65-A6FA-7545EF7CD1F9}">
      <dgm:prSet/>
      <dgm:spPr/>
      <dgm:t>
        <a:bodyPr/>
        <a:lstStyle/>
        <a:p>
          <a:endParaRPr lang="en-US"/>
        </a:p>
      </dgm:t>
    </dgm:pt>
    <dgm:pt modelId="{4D835284-0348-42C5-971D-8E7A748C541B}">
      <dgm:prSet/>
      <dgm:spPr/>
      <dgm:t>
        <a:bodyPr/>
        <a:lstStyle/>
        <a:p>
          <a:r>
            <a:rPr lang="en-AU"/>
            <a:t>Codify Security Configurations and Policies</a:t>
          </a:r>
          <a:endParaRPr lang="en-US"/>
        </a:p>
      </dgm:t>
    </dgm:pt>
    <dgm:pt modelId="{678EA718-F2A8-4181-9679-159911EEF465}" type="parTrans" cxnId="{BB47A146-A489-41BC-ABBB-4171606945F6}">
      <dgm:prSet/>
      <dgm:spPr/>
      <dgm:t>
        <a:bodyPr/>
        <a:lstStyle/>
        <a:p>
          <a:endParaRPr lang="en-US"/>
        </a:p>
      </dgm:t>
    </dgm:pt>
    <dgm:pt modelId="{279ABFFC-FD56-481E-9F83-31C6866FA426}" type="sibTrans" cxnId="{BB47A146-A489-41BC-ABBB-4171606945F6}">
      <dgm:prSet/>
      <dgm:spPr/>
      <dgm:t>
        <a:bodyPr/>
        <a:lstStyle/>
        <a:p>
          <a:endParaRPr lang="en-US"/>
        </a:p>
      </dgm:t>
    </dgm:pt>
    <dgm:pt modelId="{CD1627C7-44A3-4AB7-9B54-B41A53569778}">
      <dgm:prSet/>
      <dgm:spPr/>
      <dgm:t>
        <a:bodyPr/>
        <a:lstStyle/>
        <a:p>
          <a:r>
            <a:rPr lang="en-AU"/>
            <a:t>Automate enforcement of security standards.</a:t>
          </a:r>
          <a:endParaRPr lang="en-US"/>
        </a:p>
      </dgm:t>
    </dgm:pt>
    <dgm:pt modelId="{23D45FD3-E46E-47B0-9603-5D2149586818}" type="parTrans" cxnId="{9D99C71C-CD78-445F-B78A-6D94045039CF}">
      <dgm:prSet/>
      <dgm:spPr/>
      <dgm:t>
        <a:bodyPr/>
        <a:lstStyle/>
        <a:p>
          <a:endParaRPr lang="en-US"/>
        </a:p>
      </dgm:t>
    </dgm:pt>
    <dgm:pt modelId="{F86F93B9-C0F7-4EAD-BC62-DC1555955E38}" type="sibTrans" cxnId="{9D99C71C-CD78-445F-B78A-6D94045039CF}">
      <dgm:prSet/>
      <dgm:spPr/>
      <dgm:t>
        <a:bodyPr/>
        <a:lstStyle/>
        <a:p>
          <a:endParaRPr lang="en-US"/>
        </a:p>
      </dgm:t>
    </dgm:pt>
    <dgm:pt modelId="{99C1F858-D5F1-4A76-B417-F378D437342B}">
      <dgm:prSet/>
      <dgm:spPr/>
      <dgm:t>
        <a:bodyPr/>
        <a:lstStyle/>
        <a:p>
          <a:r>
            <a:rPr lang="en-AU"/>
            <a:t>Identity and Access Management (IAM)</a:t>
          </a:r>
          <a:endParaRPr lang="en-US"/>
        </a:p>
      </dgm:t>
    </dgm:pt>
    <dgm:pt modelId="{AEEC0FB5-C27B-4156-85FB-8A9747EA7A2A}" type="parTrans" cxnId="{C43C150D-55A8-49D2-BF04-BEEBE24A620F}">
      <dgm:prSet/>
      <dgm:spPr/>
      <dgm:t>
        <a:bodyPr/>
        <a:lstStyle/>
        <a:p>
          <a:endParaRPr lang="en-US"/>
        </a:p>
      </dgm:t>
    </dgm:pt>
    <dgm:pt modelId="{52BFC154-2705-45B5-A4A3-E957C644C587}" type="sibTrans" cxnId="{C43C150D-55A8-49D2-BF04-BEEBE24A620F}">
      <dgm:prSet/>
      <dgm:spPr/>
      <dgm:t>
        <a:bodyPr/>
        <a:lstStyle/>
        <a:p>
          <a:endParaRPr lang="en-US"/>
        </a:p>
      </dgm:t>
    </dgm:pt>
    <dgm:pt modelId="{34892D16-91BD-4133-A748-66E9F4F856D4}">
      <dgm:prSet/>
      <dgm:spPr/>
      <dgm:t>
        <a:bodyPr/>
        <a:lstStyle/>
        <a:p>
          <a:r>
            <a:rPr lang="en-AU"/>
            <a:t>Secrets and Key Management</a:t>
          </a:r>
          <a:endParaRPr lang="en-US"/>
        </a:p>
      </dgm:t>
    </dgm:pt>
    <dgm:pt modelId="{97E84462-1AAE-4305-B641-284DF93FA8B0}" type="parTrans" cxnId="{F98D3F21-40CC-46EA-A418-81628544B1EB}">
      <dgm:prSet/>
      <dgm:spPr/>
      <dgm:t>
        <a:bodyPr/>
        <a:lstStyle/>
        <a:p>
          <a:endParaRPr lang="en-US"/>
        </a:p>
      </dgm:t>
    </dgm:pt>
    <dgm:pt modelId="{0D9A7528-ABC3-429E-A767-82C180299940}" type="sibTrans" cxnId="{F98D3F21-40CC-46EA-A418-81628544B1EB}">
      <dgm:prSet/>
      <dgm:spPr/>
      <dgm:t>
        <a:bodyPr/>
        <a:lstStyle/>
        <a:p>
          <a:endParaRPr lang="en-US"/>
        </a:p>
      </dgm:t>
    </dgm:pt>
    <dgm:pt modelId="{FFCB80A1-DB13-41BA-883F-73A72EA7B313}" type="pres">
      <dgm:prSet presAssocID="{25063CA5-C08C-49B8-A040-D610D59F6609}" presName="root" presStyleCnt="0">
        <dgm:presLayoutVars>
          <dgm:dir/>
          <dgm:resizeHandles val="exact"/>
        </dgm:presLayoutVars>
      </dgm:prSet>
      <dgm:spPr/>
    </dgm:pt>
    <dgm:pt modelId="{1D2B382A-7270-40F8-BF35-DA4335CF473E}" type="pres">
      <dgm:prSet presAssocID="{E427D031-8925-4EE2-87E0-75168DBC49B4}" presName="compNode" presStyleCnt="0"/>
      <dgm:spPr/>
    </dgm:pt>
    <dgm:pt modelId="{D8DC0D9F-105A-44CF-8EBF-FEFEB687E4DF}" type="pres">
      <dgm:prSet presAssocID="{E427D031-8925-4EE2-87E0-75168DBC49B4}" presName="bgRect" presStyleLbl="bgShp" presStyleIdx="0" presStyleCnt="5"/>
      <dgm:spPr/>
    </dgm:pt>
    <dgm:pt modelId="{467EA168-9D71-4528-9FE4-E52A07D50C1C}" type="pres">
      <dgm:prSet presAssocID="{E427D031-8925-4EE2-87E0-75168DBC49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20F622A6-7C3F-4478-A8CF-06A66EF16820}" type="pres">
      <dgm:prSet presAssocID="{E427D031-8925-4EE2-87E0-75168DBC49B4}" presName="spaceRect" presStyleCnt="0"/>
      <dgm:spPr/>
    </dgm:pt>
    <dgm:pt modelId="{A895E8D6-2923-4BDA-AD91-35724AE0BF35}" type="pres">
      <dgm:prSet presAssocID="{E427D031-8925-4EE2-87E0-75168DBC49B4}" presName="parTx" presStyleLbl="revTx" presStyleIdx="0" presStyleCnt="5">
        <dgm:presLayoutVars>
          <dgm:chMax val="0"/>
          <dgm:chPref val="0"/>
        </dgm:presLayoutVars>
      </dgm:prSet>
      <dgm:spPr/>
    </dgm:pt>
    <dgm:pt modelId="{2535DA9F-0F04-47B5-9356-61197B2F07C8}" type="pres">
      <dgm:prSet presAssocID="{BAC8D503-B790-4470-9780-C2CD914844A4}" presName="sibTrans" presStyleCnt="0"/>
      <dgm:spPr/>
    </dgm:pt>
    <dgm:pt modelId="{C785B198-CD6D-4BA0-B1FC-64B4C12BA3EA}" type="pres">
      <dgm:prSet presAssocID="{4D835284-0348-42C5-971D-8E7A748C541B}" presName="compNode" presStyleCnt="0"/>
      <dgm:spPr/>
    </dgm:pt>
    <dgm:pt modelId="{B9D63740-2BA7-4F48-85DC-634556E1DB0A}" type="pres">
      <dgm:prSet presAssocID="{4D835284-0348-42C5-971D-8E7A748C541B}" presName="bgRect" presStyleLbl="bgShp" presStyleIdx="1" presStyleCnt="5"/>
      <dgm:spPr/>
    </dgm:pt>
    <dgm:pt modelId="{62264704-B659-455C-AC8B-BD5919E7D2F1}" type="pres">
      <dgm:prSet presAssocID="{4D835284-0348-42C5-971D-8E7A748C54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649A16F-6F0B-4EF7-82A0-3108A54FB4CD}" type="pres">
      <dgm:prSet presAssocID="{4D835284-0348-42C5-971D-8E7A748C541B}" presName="spaceRect" presStyleCnt="0"/>
      <dgm:spPr/>
    </dgm:pt>
    <dgm:pt modelId="{EB0F8566-355B-4081-BC8F-60D391906F6F}" type="pres">
      <dgm:prSet presAssocID="{4D835284-0348-42C5-971D-8E7A748C541B}" presName="parTx" presStyleLbl="revTx" presStyleIdx="1" presStyleCnt="5">
        <dgm:presLayoutVars>
          <dgm:chMax val="0"/>
          <dgm:chPref val="0"/>
        </dgm:presLayoutVars>
      </dgm:prSet>
      <dgm:spPr/>
    </dgm:pt>
    <dgm:pt modelId="{1FC681B7-6B00-4380-896A-1D4922DD54B4}" type="pres">
      <dgm:prSet presAssocID="{279ABFFC-FD56-481E-9F83-31C6866FA426}" presName="sibTrans" presStyleCnt="0"/>
      <dgm:spPr/>
    </dgm:pt>
    <dgm:pt modelId="{1E1F26DA-95AB-423D-BF06-6F161D1ACB43}" type="pres">
      <dgm:prSet presAssocID="{CD1627C7-44A3-4AB7-9B54-B41A53569778}" presName="compNode" presStyleCnt="0"/>
      <dgm:spPr/>
    </dgm:pt>
    <dgm:pt modelId="{6CAB04A9-F944-4B5A-B714-6757C3EB2D96}" type="pres">
      <dgm:prSet presAssocID="{CD1627C7-44A3-4AB7-9B54-B41A53569778}" presName="bgRect" presStyleLbl="bgShp" presStyleIdx="2" presStyleCnt="5"/>
      <dgm:spPr/>
    </dgm:pt>
    <dgm:pt modelId="{DFFC1291-88B1-4942-9204-1CD4CD40777F}" type="pres">
      <dgm:prSet presAssocID="{CD1627C7-44A3-4AB7-9B54-B41A535697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A5E1157-BD62-48C2-B406-451AA7AA2EA5}" type="pres">
      <dgm:prSet presAssocID="{CD1627C7-44A3-4AB7-9B54-B41A53569778}" presName="spaceRect" presStyleCnt="0"/>
      <dgm:spPr/>
    </dgm:pt>
    <dgm:pt modelId="{6E17D77C-168B-45FB-9C5D-AFCF9AB728A7}" type="pres">
      <dgm:prSet presAssocID="{CD1627C7-44A3-4AB7-9B54-B41A53569778}" presName="parTx" presStyleLbl="revTx" presStyleIdx="2" presStyleCnt="5">
        <dgm:presLayoutVars>
          <dgm:chMax val="0"/>
          <dgm:chPref val="0"/>
        </dgm:presLayoutVars>
      </dgm:prSet>
      <dgm:spPr/>
    </dgm:pt>
    <dgm:pt modelId="{C6C948E9-13B2-476A-9634-97F86A1B8125}" type="pres">
      <dgm:prSet presAssocID="{F86F93B9-C0F7-4EAD-BC62-DC1555955E38}" presName="sibTrans" presStyleCnt="0"/>
      <dgm:spPr/>
    </dgm:pt>
    <dgm:pt modelId="{C0EE7789-AEC9-4733-B49D-F87FF03485DA}" type="pres">
      <dgm:prSet presAssocID="{99C1F858-D5F1-4A76-B417-F378D437342B}" presName="compNode" presStyleCnt="0"/>
      <dgm:spPr/>
    </dgm:pt>
    <dgm:pt modelId="{5B46AFBC-4A92-4B7B-9C31-C1277DF890ED}" type="pres">
      <dgm:prSet presAssocID="{99C1F858-D5F1-4A76-B417-F378D437342B}" presName="bgRect" presStyleLbl="bgShp" presStyleIdx="3" presStyleCnt="5"/>
      <dgm:spPr/>
    </dgm:pt>
    <dgm:pt modelId="{17B5FD4C-8E7B-4DD6-A05A-50B21DDAC72C}" type="pres">
      <dgm:prSet presAssocID="{99C1F858-D5F1-4A76-B417-F378D43734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79DBA423-291E-4A33-8AA6-8683EF1FF3FE}" type="pres">
      <dgm:prSet presAssocID="{99C1F858-D5F1-4A76-B417-F378D437342B}" presName="spaceRect" presStyleCnt="0"/>
      <dgm:spPr/>
    </dgm:pt>
    <dgm:pt modelId="{0A0ECDF6-0A3D-4AB4-A130-AA9959A25888}" type="pres">
      <dgm:prSet presAssocID="{99C1F858-D5F1-4A76-B417-F378D437342B}" presName="parTx" presStyleLbl="revTx" presStyleIdx="3" presStyleCnt="5">
        <dgm:presLayoutVars>
          <dgm:chMax val="0"/>
          <dgm:chPref val="0"/>
        </dgm:presLayoutVars>
      </dgm:prSet>
      <dgm:spPr/>
    </dgm:pt>
    <dgm:pt modelId="{577823EC-458B-45D5-B642-90B405E44456}" type="pres">
      <dgm:prSet presAssocID="{52BFC154-2705-45B5-A4A3-E957C644C587}" presName="sibTrans" presStyleCnt="0"/>
      <dgm:spPr/>
    </dgm:pt>
    <dgm:pt modelId="{16E71EC6-B63A-49D1-9836-C622E36F4E50}" type="pres">
      <dgm:prSet presAssocID="{34892D16-91BD-4133-A748-66E9F4F856D4}" presName="compNode" presStyleCnt="0"/>
      <dgm:spPr/>
    </dgm:pt>
    <dgm:pt modelId="{E311B6C9-BE2C-4853-AE55-7687EFF910E7}" type="pres">
      <dgm:prSet presAssocID="{34892D16-91BD-4133-A748-66E9F4F856D4}" presName="bgRect" presStyleLbl="bgShp" presStyleIdx="4" presStyleCnt="5"/>
      <dgm:spPr/>
    </dgm:pt>
    <dgm:pt modelId="{0FFDC206-AD59-4A5B-BA5B-D20E96A8F443}" type="pres">
      <dgm:prSet presAssocID="{34892D16-91BD-4133-A748-66E9F4F856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212AC75C-7B09-4D86-8FF3-FCD30FFD2B9E}" type="pres">
      <dgm:prSet presAssocID="{34892D16-91BD-4133-A748-66E9F4F856D4}" presName="spaceRect" presStyleCnt="0"/>
      <dgm:spPr/>
    </dgm:pt>
    <dgm:pt modelId="{56A77A4D-DF31-4C75-8F29-7200E913B606}" type="pres">
      <dgm:prSet presAssocID="{34892D16-91BD-4133-A748-66E9F4F856D4}" presName="parTx" presStyleLbl="revTx" presStyleIdx="4" presStyleCnt="5">
        <dgm:presLayoutVars>
          <dgm:chMax val="0"/>
          <dgm:chPref val="0"/>
        </dgm:presLayoutVars>
      </dgm:prSet>
      <dgm:spPr/>
    </dgm:pt>
  </dgm:ptLst>
  <dgm:cxnLst>
    <dgm:cxn modelId="{454C110B-E27A-4C65-A6FA-7545EF7CD1F9}" srcId="{25063CA5-C08C-49B8-A040-D610D59F6609}" destId="{E427D031-8925-4EE2-87E0-75168DBC49B4}" srcOrd="0" destOrd="0" parTransId="{28863DAA-E5DF-4B3D-B48D-6F7D48865369}" sibTransId="{BAC8D503-B790-4470-9780-C2CD914844A4}"/>
    <dgm:cxn modelId="{C43C150D-55A8-49D2-BF04-BEEBE24A620F}" srcId="{25063CA5-C08C-49B8-A040-D610D59F6609}" destId="{99C1F858-D5F1-4A76-B417-F378D437342B}" srcOrd="3" destOrd="0" parTransId="{AEEC0FB5-C27B-4156-85FB-8A9747EA7A2A}" sibTransId="{52BFC154-2705-45B5-A4A3-E957C644C587}"/>
    <dgm:cxn modelId="{395C6218-7EBA-4F3C-A925-83DCF79E8838}" type="presOf" srcId="{34892D16-91BD-4133-A748-66E9F4F856D4}" destId="{56A77A4D-DF31-4C75-8F29-7200E913B606}" srcOrd="0" destOrd="0" presId="urn:microsoft.com/office/officeart/2018/2/layout/IconVerticalSolidList"/>
    <dgm:cxn modelId="{9D99C71C-CD78-445F-B78A-6D94045039CF}" srcId="{25063CA5-C08C-49B8-A040-D610D59F6609}" destId="{CD1627C7-44A3-4AB7-9B54-B41A53569778}" srcOrd="2" destOrd="0" parTransId="{23D45FD3-E46E-47B0-9603-5D2149586818}" sibTransId="{F86F93B9-C0F7-4EAD-BC62-DC1555955E38}"/>
    <dgm:cxn modelId="{F98D3F21-40CC-46EA-A418-81628544B1EB}" srcId="{25063CA5-C08C-49B8-A040-D610D59F6609}" destId="{34892D16-91BD-4133-A748-66E9F4F856D4}" srcOrd="4" destOrd="0" parTransId="{97E84462-1AAE-4305-B641-284DF93FA8B0}" sibTransId="{0D9A7528-ABC3-429E-A767-82C180299940}"/>
    <dgm:cxn modelId="{BB47A146-A489-41BC-ABBB-4171606945F6}" srcId="{25063CA5-C08C-49B8-A040-D610D59F6609}" destId="{4D835284-0348-42C5-971D-8E7A748C541B}" srcOrd="1" destOrd="0" parTransId="{678EA718-F2A8-4181-9679-159911EEF465}" sibTransId="{279ABFFC-FD56-481E-9F83-31C6866FA426}"/>
    <dgm:cxn modelId="{2F654D82-2EC9-47B4-8388-84DE98745FF7}" type="presOf" srcId="{CD1627C7-44A3-4AB7-9B54-B41A53569778}" destId="{6E17D77C-168B-45FB-9C5D-AFCF9AB728A7}" srcOrd="0" destOrd="0" presId="urn:microsoft.com/office/officeart/2018/2/layout/IconVerticalSolidList"/>
    <dgm:cxn modelId="{69E7259E-6C6D-4716-B08A-467C1CDC3BBE}" type="presOf" srcId="{25063CA5-C08C-49B8-A040-D610D59F6609}" destId="{FFCB80A1-DB13-41BA-883F-73A72EA7B313}" srcOrd="0" destOrd="0" presId="urn:microsoft.com/office/officeart/2018/2/layout/IconVerticalSolidList"/>
    <dgm:cxn modelId="{F168C3C0-5E54-457C-A6FA-E31513F9858D}" type="presOf" srcId="{E427D031-8925-4EE2-87E0-75168DBC49B4}" destId="{A895E8D6-2923-4BDA-AD91-35724AE0BF35}" srcOrd="0" destOrd="0" presId="urn:microsoft.com/office/officeart/2018/2/layout/IconVerticalSolidList"/>
    <dgm:cxn modelId="{0FAF50C3-AC84-43A0-B8BA-3ACAD63D3076}" type="presOf" srcId="{99C1F858-D5F1-4A76-B417-F378D437342B}" destId="{0A0ECDF6-0A3D-4AB4-A130-AA9959A25888}" srcOrd="0" destOrd="0" presId="urn:microsoft.com/office/officeart/2018/2/layout/IconVerticalSolidList"/>
    <dgm:cxn modelId="{DAAC35FB-D193-4E4A-9AB7-9931F702FA64}" type="presOf" srcId="{4D835284-0348-42C5-971D-8E7A748C541B}" destId="{EB0F8566-355B-4081-BC8F-60D391906F6F}" srcOrd="0" destOrd="0" presId="urn:microsoft.com/office/officeart/2018/2/layout/IconVerticalSolidList"/>
    <dgm:cxn modelId="{D40AF84D-2CA8-4E86-B382-200981F9D203}" type="presParOf" srcId="{FFCB80A1-DB13-41BA-883F-73A72EA7B313}" destId="{1D2B382A-7270-40F8-BF35-DA4335CF473E}" srcOrd="0" destOrd="0" presId="urn:microsoft.com/office/officeart/2018/2/layout/IconVerticalSolidList"/>
    <dgm:cxn modelId="{44971629-AE6B-4FA9-88A0-5096A2743836}" type="presParOf" srcId="{1D2B382A-7270-40F8-BF35-DA4335CF473E}" destId="{D8DC0D9F-105A-44CF-8EBF-FEFEB687E4DF}" srcOrd="0" destOrd="0" presId="urn:microsoft.com/office/officeart/2018/2/layout/IconVerticalSolidList"/>
    <dgm:cxn modelId="{FE7066A6-DB38-4265-9F5D-286A3561ACF1}" type="presParOf" srcId="{1D2B382A-7270-40F8-BF35-DA4335CF473E}" destId="{467EA168-9D71-4528-9FE4-E52A07D50C1C}" srcOrd="1" destOrd="0" presId="urn:microsoft.com/office/officeart/2018/2/layout/IconVerticalSolidList"/>
    <dgm:cxn modelId="{2855BEAF-D125-4647-81B4-88703E0BB87B}" type="presParOf" srcId="{1D2B382A-7270-40F8-BF35-DA4335CF473E}" destId="{20F622A6-7C3F-4478-A8CF-06A66EF16820}" srcOrd="2" destOrd="0" presId="urn:microsoft.com/office/officeart/2018/2/layout/IconVerticalSolidList"/>
    <dgm:cxn modelId="{FCAA8609-8B13-4785-AB44-820425E8BF6C}" type="presParOf" srcId="{1D2B382A-7270-40F8-BF35-DA4335CF473E}" destId="{A895E8D6-2923-4BDA-AD91-35724AE0BF35}" srcOrd="3" destOrd="0" presId="urn:microsoft.com/office/officeart/2018/2/layout/IconVerticalSolidList"/>
    <dgm:cxn modelId="{E88430FC-319B-4323-BC41-93A67D330BEE}" type="presParOf" srcId="{FFCB80A1-DB13-41BA-883F-73A72EA7B313}" destId="{2535DA9F-0F04-47B5-9356-61197B2F07C8}" srcOrd="1" destOrd="0" presId="urn:microsoft.com/office/officeart/2018/2/layout/IconVerticalSolidList"/>
    <dgm:cxn modelId="{CEAB62DE-62A5-47E6-B2FB-E1F3D86DBC5C}" type="presParOf" srcId="{FFCB80A1-DB13-41BA-883F-73A72EA7B313}" destId="{C785B198-CD6D-4BA0-B1FC-64B4C12BA3EA}" srcOrd="2" destOrd="0" presId="urn:microsoft.com/office/officeart/2018/2/layout/IconVerticalSolidList"/>
    <dgm:cxn modelId="{6CB526FB-9F83-46EE-BAF0-76D314C8F1F0}" type="presParOf" srcId="{C785B198-CD6D-4BA0-B1FC-64B4C12BA3EA}" destId="{B9D63740-2BA7-4F48-85DC-634556E1DB0A}" srcOrd="0" destOrd="0" presId="urn:microsoft.com/office/officeart/2018/2/layout/IconVerticalSolidList"/>
    <dgm:cxn modelId="{AC9A8779-47B9-4A74-9F1B-6D417D907107}" type="presParOf" srcId="{C785B198-CD6D-4BA0-B1FC-64B4C12BA3EA}" destId="{62264704-B659-455C-AC8B-BD5919E7D2F1}" srcOrd="1" destOrd="0" presId="urn:microsoft.com/office/officeart/2018/2/layout/IconVerticalSolidList"/>
    <dgm:cxn modelId="{06EA35E5-6DCB-4BC0-990D-1A7955C4F019}" type="presParOf" srcId="{C785B198-CD6D-4BA0-B1FC-64B4C12BA3EA}" destId="{2649A16F-6F0B-4EF7-82A0-3108A54FB4CD}" srcOrd="2" destOrd="0" presId="urn:microsoft.com/office/officeart/2018/2/layout/IconVerticalSolidList"/>
    <dgm:cxn modelId="{ACAC094A-40E7-4BFE-B206-208ED8E02CA0}" type="presParOf" srcId="{C785B198-CD6D-4BA0-B1FC-64B4C12BA3EA}" destId="{EB0F8566-355B-4081-BC8F-60D391906F6F}" srcOrd="3" destOrd="0" presId="urn:microsoft.com/office/officeart/2018/2/layout/IconVerticalSolidList"/>
    <dgm:cxn modelId="{902FB0BE-C0E1-4188-B956-DD3A1D503B08}" type="presParOf" srcId="{FFCB80A1-DB13-41BA-883F-73A72EA7B313}" destId="{1FC681B7-6B00-4380-896A-1D4922DD54B4}" srcOrd="3" destOrd="0" presId="urn:microsoft.com/office/officeart/2018/2/layout/IconVerticalSolidList"/>
    <dgm:cxn modelId="{FB362684-549D-4C50-A229-62F7A3FB178A}" type="presParOf" srcId="{FFCB80A1-DB13-41BA-883F-73A72EA7B313}" destId="{1E1F26DA-95AB-423D-BF06-6F161D1ACB43}" srcOrd="4" destOrd="0" presId="urn:microsoft.com/office/officeart/2018/2/layout/IconVerticalSolidList"/>
    <dgm:cxn modelId="{B8A67F04-F4DF-4925-AA25-C2366FB5404D}" type="presParOf" srcId="{1E1F26DA-95AB-423D-BF06-6F161D1ACB43}" destId="{6CAB04A9-F944-4B5A-B714-6757C3EB2D96}" srcOrd="0" destOrd="0" presId="urn:microsoft.com/office/officeart/2018/2/layout/IconVerticalSolidList"/>
    <dgm:cxn modelId="{6ECBBA54-AAFC-4082-825D-1AC8C888B7B6}" type="presParOf" srcId="{1E1F26DA-95AB-423D-BF06-6F161D1ACB43}" destId="{DFFC1291-88B1-4942-9204-1CD4CD40777F}" srcOrd="1" destOrd="0" presId="urn:microsoft.com/office/officeart/2018/2/layout/IconVerticalSolidList"/>
    <dgm:cxn modelId="{65B2FD86-55CF-46C2-80A5-7D22F86620CF}" type="presParOf" srcId="{1E1F26DA-95AB-423D-BF06-6F161D1ACB43}" destId="{2A5E1157-BD62-48C2-B406-451AA7AA2EA5}" srcOrd="2" destOrd="0" presId="urn:microsoft.com/office/officeart/2018/2/layout/IconVerticalSolidList"/>
    <dgm:cxn modelId="{F26AE104-0588-46D3-880A-656D0249CDEB}" type="presParOf" srcId="{1E1F26DA-95AB-423D-BF06-6F161D1ACB43}" destId="{6E17D77C-168B-45FB-9C5D-AFCF9AB728A7}" srcOrd="3" destOrd="0" presId="urn:microsoft.com/office/officeart/2018/2/layout/IconVerticalSolidList"/>
    <dgm:cxn modelId="{9713CF34-6E7E-4E32-B9D0-90680934A1D3}" type="presParOf" srcId="{FFCB80A1-DB13-41BA-883F-73A72EA7B313}" destId="{C6C948E9-13B2-476A-9634-97F86A1B8125}" srcOrd="5" destOrd="0" presId="urn:microsoft.com/office/officeart/2018/2/layout/IconVerticalSolidList"/>
    <dgm:cxn modelId="{73D4142E-EF6F-4600-AFBB-3FCF02B7B93C}" type="presParOf" srcId="{FFCB80A1-DB13-41BA-883F-73A72EA7B313}" destId="{C0EE7789-AEC9-4733-B49D-F87FF03485DA}" srcOrd="6" destOrd="0" presId="urn:microsoft.com/office/officeart/2018/2/layout/IconVerticalSolidList"/>
    <dgm:cxn modelId="{29B3CC91-8F9A-4A9B-A4C4-DDA0C162EBAE}" type="presParOf" srcId="{C0EE7789-AEC9-4733-B49D-F87FF03485DA}" destId="{5B46AFBC-4A92-4B7B-9C31-C1277DF890ED}" srcOrd="0" destOrd="0" presId="urn:microsoft.com/office/officeart/2018/2/layout/IconVerticalSolidList"/>
    <dgm:cxn modelId="{DEBDA3F8-0320-42DD-8463-9620E1320EA8}" type="presParOf" srcId="{C0EE7789-AEC9-4733-B49D-F87FF03485DA}" destId="{17B5FD4C-8E7B-4DD6-A05A-50B21DDAC72C}" srcOrd="1" destOrd="0" presId="urn:microsoft.com/office/officeart/2018/2/layout/IconVerticalSolidList"/>
    <dgm:cxn modelId="{69C1648D-87C3-44B2-9E8F-F1831C685BB3}" type="presParOf" srcId="{C0EE7789-AEC9-4733-B49D-F87FF03485DA}" destId="{79DBA423-291E-4A33-8AA6-8683EF1FF3FE}" srcOrd="2" destOrd="0" presId="urn:microsoft.com/office/officeart/2018/2/layout/IconVerticalSolidList"/>
    <dgm:cxn modelId="{4BC47291-6DD9-4A14-954D-BF3902E8999E}" type="presParOf" srcId="{C0EE7789-AEC9-4733-B49D-F87FF03485DA}" destId="{0A0ECDF6-0A3D-4AB4-A130-AA9959A25888}" srcOrd="3" destOrd="0" presId="urn:microsoft.com/office/officeart/2018/2/layout/IconVerticalSolidList"/>
    <dgm:cxn modelId="{C0A21622-18A0-4C6E-BDC1-86883A317D54}" type="presParOf" srcId="{FFCB80A1-DB13-41BA-883F-73A72EA7B313}" destId="{577823EC-458B-45D5-B642-90B405E44456}" srcOrd="7" destOrd="0" presId="urn:microsoft.com/office/officeart/2018/2/layout/IconVerticalSolidList"/>
    <dgm:cxn modelId="{62A09863-C0A8-42A7-B610-3D062A1BD6A5}" type="presParOf" srcId="{FFCB80A1-DB13-41BA-883F-73A72EA7B313}" destId="{16E71EC6-B63A-49D1-9836-C622E36F4E50}" srcOrd="8" destOrd="0" presId="urn:microsoft.com/office/officeart/2018/2/layout/IconVerticalSolidList"/>
    <dgm:cxn modelId="{10DA61C3-8404-49FF-90EE-EFF837D10E8D}" type="presParOf" srcId="{16E71EC6-B63A-49D1-9836-C622E36F4E50}" destId="{E311B6C9-BE2C-4853-AE55-7687EFF910E7}" srcOrd="0" destOrd="0" presId="urn:microsoft.com/office/officeart/2018/2/layout/IconVerticalSolidList"/>
    <dgm:cxn modelId="{05DC35C5-7694-48C3-A28D-AA7502DC2882}" type="presParOf" srcId="{16E71EC6-B63A-49D1-9836-C622E36F4E50}" destId="{0FFDC206-AD59-4A5B-BA5B-D20E96A8F443}" srcOrd="1" destOrd="0" presId="urn:microsoft.com/office/officeart/2018/2/layout/IconVerticalSolidList"/>
    <dgm:cxn modelId="{C5F61D42-1C30-4B73-B846-6F70DF29735E}" type="presParOf" srcId="{16E71EC6-B63A-49D1-9836-C622E36F4E50}" destId="{212AC75C-7B09-4D86-8FF3-FCD30FFD2B9E}" srcOrd="2" destOrd="0" presId="urn:microsoft.com/office/officeart/2018/2/layout/IconVerticalSolidList"/>
    <dgm:cxn modelId="{80F38AF2-3AB0-4EBD-9072-CBF1A814AC16}" type="presParOf" srcId="{16E71EC6-B63A-49D1-9836-C622E36F4E50}" destId="{56A77A4D-DF31-4C75-8F29-7200E913B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5A72603-BBFF-48F1-8605-8257F679C52A}"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AU"/>
        </a:p>
      </dgm:t>
    </dgm:pt>
    <dgm:pt modelId="{499ADA59-CF42-4D63-9DD5-C99A83A0AB8A}">
      <dgm:prSet phldrT="[Text]"/>
      <dgm:spPr/>
      <dgm:t>
        <a:bodyPr/>
        <a:lstStyle/>
        <a:p>
          <a:r>
            <a:rPr lang="en-AU"/>
            <a:t>Monitoring Self-Service Activities</a:t>
          </a:r>
          <a:endParaRPr lang="en-AU" dirty="0"/>
        </a:p>
      </dgm:t>
    </dgm:pt>
    <dgm:pt modelId="{3ACC46A6-CA1F-4C3C-BA85-CE1E42BEE9BB}" type="parTrans" cxnId="{C0842B10-D141-420D-BDD1-A57D64B038BB}">
      <dgm:prSet/>
      <dgm:spPr/>
      <dgm:t>
        <a:bodyPr/>
        <a:lstStyle/>
        <a:p>
          <a:endParaRPr lang="en-AU"/>
        </a:p>
      </dgm:t>
    </dgm:pt>
    <dgm:pt modelId="{38A41FEF-4A6D-4819-AAF9-1E2FADEA92CE}" type="sibTrans" cxnId="{C0842B10-D141-420D-BDD1-A57D64B038BB}">
      <dgm:prSet/>
      <dgm:spPr/>
      <dgm:t>
        <a:bodyPr/>
        <a:lstStyle/>
        <a:p>
          <a:endParaRPr lang="en-AU"/>
        </a:p>
      </dgm:t>
    </dgm:pt>
    <dgm:pt modelId="{B88EDABA-662E-42E2-A119-2D4C61B67B7E}">
      <dgm:prSet phldrT="[Text]"/>
      <dgm:spPr/>
      <dgm:t>
        <a:bodyPr/>
        <a:lstStyle/>
        <a:p>
          <a:r>
            <a:rPr lang="en-AU"/>
            <a:t>Auditing and Compliance</a:t>
          </a:r>
          <a:endParaRPr lang="en-AU" dirty="0"/>
        </a:p>
      </dgm:t>
    </dgm:pt>
    <dgm:pt modelId="{DC3AE505-89A3-4D18-8C31-CCC256FC2791}" type="parTrans" cxnId="{27A1141B-35DF-42EB-B086-6E2BB9DC3DB1}">
      <dgm:prSet/>
      <dgm:spPr/>
      <dgm:t>
        <a:bodyPr/>
        <a:lstStyle/>
        <a:p>
          <a:endParaRPr lang="en-AU"/>
        </a:p>
      </dgm:t>
    </dgm:pt>
    <dgm:pt modelId="{29921DA9-DDE2-467C-9ECE-8AF7FF13C889}" type="sibTrans" cxnId="{27A1141B-35DF-42EB-B086-6E2BB9DC3DB1}">
      <dgm:prSet/>
      <dgm:spPr/>
      <dgm:t>
        <a:bodyPr/>
        <a:lstStyle/>
        <a:p>
          <a:endParaRPr lang="en-AU"/>
        </a:p>
      </dgm:t>
    </dgm:pt>
    <dgm:pt modelId="{A38464CB-A552-4DF3-93FA-3AC967B31394}">
      <dgm:prSet phldrT="[Text]"/>
      <dgm:spPr/>
      <dgm:t>
        <a:bodyPr/>
        <a:lstStyle/>
        <a:p>
          <a:r>
            <a:rPr lang="en-AU"/>
            <a:t>Automated Remediation</a:t>
          </a:r>
          <a:endParaRPr lang="en-AU" dirty="0"/>
        </a:p>
      </dgm:t>
    </dgm:pt>
    <dgm:pt modelId="{AF2D52A2-6F2D-4FCF-ACB9-D106D7ED9B3D}" type="parTrans" cxnId="{AEB481A4-1074-40B0-8A1A-4AEFB2A537E5}">
      <dgm:prSet/>
      <dgm:spPr/>
      <dgm:t>
        <a:bodyPr/>
        <a:lstStyle/>
        <a:p>
          <a:endParaRPr lang="en-AU"/>
        </a:p>
      </dgm:t>
    </dgm:pt>
    <dgm:pt modelId="{09010F41-EE1F-4A9C-B749-9E22ADEE2FD7}" type="sibTrans" cxnId="{AEB481A4-1074-40B0-8A1A-4AEFB2A537E5}">
      <dgm:prSet/>
      <dgm:spPr/>
      <dgm:t>
        <a:bodyPr/>
        <a:lstStyle/>
        <a:p>
          <a:endParaRPr lang="en-AU"/>
        </a:p>
      </dgm:t>
    </dgm:pt>
    <dgm:pt modelId="{FC0E3916-2224-4FBA-8508-19F052C016FB}">
      <dgm:prSet phldrT="[Text]"/>
      <dgm:spPr/>
      <dgm:t>
        <a:bodyPr/>
        <a:lstStyle/>
        <a:p>
          <a:pPr>
            <a:lnSpc>
              <a:spcPct val="100000"/>
            </a:lnSpc>
          </a:pPr>
          <a:r>
            <a:rPr lang="en-AU" dirty="0"/>
            <a:t>Implement real-time logging and alerting</a:t>
          </a:r>
        </a:p>
      </dgm:t>
    </dgm:pt>
    <dgm:pt modelId="{0B4F32BB-4DD8-40D5-94A9-856B72DC02FB}" type="parTrans" cxnId="{1BE78138-4984-47F2-97EB-CD411EE756E1}">
      <dgm:prSet/>
      <dgm:spPr/>
      <dgm:t>
        <a:bodyPr/>
        <a:lstStyle/>
        <a:p>
          <a:endParaRPr lang="en-AU"/>
        </a:p>
      </dgm:t>
    </dgm:pt>
    <dgm:pt modelId="{56EE7663-8CD8-4967-BE6D-6D4D42A88731}" type="sibTrans" cxnId="{1BE78138-4984-47F2-97EB-CD411EE756E1}">
      <dgm:prSet/>
      <dgm:spPr/>
      <dgm:t>
        <a:bodyPr/>
        <a:lstStyle/>
        <a:p>
          <a:endParaRPr lang="en-AU"/>
        </a:p>
      </dgm:t>
    </dgm:pt>
    <dgm:pt modelId="{2D96D33D-8E8B-4D98-B80D-CBC0A51E474C}">
      <dgm:prSet phldrT="[Text]"/>
      <dgm:spPr/>
      <dgm:t>
        <a:bodyPr/>
        <a:lstStyle/>
        <a:p>
          <a:pPr>
            <a:lnSpc>
              <a:spcPct val="100000"/>
            </a:lnSpc>
          </a:pPr>
          <a:r>
            <a:rPr lang="en-AU" dirty="0"/>
            <a:t>Azure Monitor and Log Analytics</a:t>
          </a:r>
        </a:p>
      </dgm:t>
    </dgm:pt>
    <dgm:pt modelId="{D367A3B1-DA6A-473E-A25B-94BC3EE2E6E9}" type="parTrans" cxnId="{D045D8FD-F40F-4A97-B89D-90DE638E7FBB}">
      <dgm:prSet/>
      <dgm:spPr/>
      <dgm:t>
        <a:bodyPr/>
        <a:lstStyle/>
        <a:p>
          <a:endParaRPr lang="en-AU"/>
        </a:p>
      </dgm:t>
    </dgm:pt>
    <dgm:pt modelId="{0E9C134A-94D1-4735-B6B5-5AAF90C0A808}" type="sibTrans" cxnId="{D045D8FD-F40F-4A97-B89D-90DE638E7FBB}">
      <dgm:prSet/>
      <dgm:spPr/>
      <dgm:t>
        <a:bodyPr/>
        <a:lstStyle/>
        <a:p>
          <a:endParaRPr lang="en-AU"/>
        </a:p>
      </dgm:t>
    </dgm:pt>
    <dgm:pt modelId="{0AC0CEDF-33F2-4A07-A60E-704047AE73AC}">
      <dgm:prSet phldrT="[Text]"/>
      <dgm:spPr/>
      <dgm:t>
        <a:bodyPr/>
        <a:lstStyle/>
        <a:p>
          <a:pPr>
            <a:lnSpc>
              <a:spcPct val="100000"/>
            </a:lnSpc>
          </a:pPr>
          <a:r>
            <a:rPr lang="en-AU" dirty="0"/>
            <a:t>Visualize KPIs with custom dashboards</a:t>
          </a:r>
        </a:p>
      </dgm:t>
    </dgm:pt>
    <dgm:pt modelId="{67466423-5990-4F7C-9D3D-7546E91F409E}" type="parTrans" cxnId="{5ED0DCA5-CF0C-4935-88E2-529E1AC0795A}">
      <dgm:prSet/>
      <dgm:spPr/>
      <dgm:t>
        <a:bodyPr/>
        <a:lstStyle/>
        <a:p>
          <a:endParaRPr lang="en-AU"/>
        </a:p>
      </dgm:t>
    </dgm:pt>
    <dgm:pt modelId="{47F399E8-544F-4277-BC57-9D5E55DC90A0}" type="sibTrans" cxnId="{5ED0DCA5-CF0C-4935-88E2-529E1AC0795A}">
      <dgm:prSet/>
      <dgm:spPr/>
      <dgm:t>
        <a:bodyPr/>
        <a:lstStyle/>
        <a:p>
          <a:endParaRPr lang="en-AU"/>
        </a:p>
      </dgm:t>
    </dgm:pt>
    <dgm:pt modelId="{77ADB6D7-9AE3-4DD5-B297-C90D34FD57B0}">
      <dgm:prSet phldrT="[Text]"/>
      <dgm:spPr/>
      <dgm:t>
        <a:bodyPr/>
        <a:lstStyle/>
        <a:p>
          <a:pPr>
            <a:lnSpc>
              <a:spcPct val="100000"/>
            </a:lnSpc>
          </a:pPr>
          <a:r>
            <a:rPr lang="en-AU" dirty="0"/>
            <a:t>Ensure compliance with industry standards</a:t>
          </a:r>
        </a:p>
      </dgm:t>
    </dgm:pt>
    <dgm:pt modelId="{D26D7613-3B2C-4D00-8EA1-0D3E7FC6F800}" type="parTrans" cxnId="{A75EFF68-FEC6-4F9E-98AB-A28B11EE3516}">
      <dgm:prSet/>
      <dgm:spPr/>
      <dgm:t>
        <a:bodyPr/>
        <a:lstStyle/>
        <a:p>
          <a:endParaRPr lang="en-AU"/>
        </a:p>
      </dgm:t>
    </dgm:pt>
    <dgm:pt modelId="{E899A907-D729-48B3-B2E6-6263F55AD65A}" type="sibTrans" cxnId="{A75EFF68-FEC6-4F9E-98AB-A28B11EE3516}">
      <dgm:prSet/>
      <dgm:spPr/>
      <dgm:t>
        <a:bodyPr/>
        <a:lstStyle/>
        <a:p>
          <a:endParaRPr lang="en-AU"/>
        </a:p>
      </dgm:t>
    </dgm:pt>
    <dgm:pt modelId="{C52092AA-81FF-48C8-940F-174E1F2BA486}">
      <dgm:prSet phldrT="[Text]"/>
      <dgm:spPr/>
      <dgm:t>
        <a:bodyPr/>
        <a:lstStyle/>
        <a:p>
          <a:pPr>
            <a:lnSpc>
              <a:spcPct val="100000"/>
            </a:lnSpc>
          </a:pPr>
          <a:r>
            <a:rPr lang="en-AU" dirty="0"/>
            <a:t>Use Azure Policy and Microsoft Defender for Cloud</a:t>
          </a:r>
        </a:p>
      </dgm:t>
    </dgm:pt>
    <dgm:pt modelId="{4A562E05-50E4-4DAA-85D0-D10A5487B478}" type="parTrans" cxnId="{07BB225E-2E4D-4DDD-A848-1A246315023A}">
      <dgm:prSet/>
      <dgm:spPr/>
      <dgm:t>
        <a:bodyPr/>
        <a:lstStyle/>
        <a:p>
          <a:endParaRPr lang="en-AU"/>
        </a:p>
      </dgm:t>
    </dgm:pt>
    <dgm:pt modelId="{D0858A05-C354-4965-A261-5DA479CEB6C5}" type="sibTrans" cxnId="{07BB225E-2E4D-4DDD-A848-1A246315023A}">
      <dgm:prSet/>
      <dgm:spPr/>
      <dgm:t>
        <a:bodyPr/>
        <a:lstStyle/>
        <a:p>
          <a:endParaRPr lang="en-AU"/>
        </a:p>
      </dgm:t>
    </dgm:pt>
    <dgm:pt modelId="{0027AFF6-07A0-404C-9EB2-3EB9DA1D1964}">
      <dgm:prSet phldrT="[Text]"/>
      <dgm:spPr/>
      <dgm:t>
        <a:bodyPr/>
        <a:lstStyle/>
        <a:p>
          <a:pPr>
            <a:lnSpc>
              <a:spcPct val="100000"/>
            </a:lnSpc>
          </a:pPr>
          <a:r>
            <a:rPr lang="en-AU" dirty="0"/>
            <a:t>Conduct regular audits of self-service workflows</a:t>
          </a:r>
        </a:p>
      </dgm:t>
    </dgm:pt>
    <dgm:pt modelId="{847886EB-082A-4124-AA54-FB3887D1A27D}" type="parTrans" cxnId="{552F0989-7FDC-404C-8B0B-E6CB4B5384E8}">
      <dgm:prSet/>
      <dgm:spPr/>
      <dgm:t>
        <a:bodyPr/>
        <a:lstStyle/>
        <a:p>
          <a:endParaRPr lang="en-AU"/>
        </a:p>
      </dgm:t>
    </dgm:pt>
    <dgm:pt modelId="{D965FFB0-08CA-419E-B563-939F6DDF00C3}" type="sibTrans" cxnId="{552F0989-7FDC-404C-8B0B-E6CB4B5384E8}">
      <dgm:prSet/>
      <dgm:spPr/>
      <dgm:t>
        <a:bodyPr/>
        <a:lstStyle/>
        <a:p>
          <a:endParaRPr lang="en-AU"/>
        </a:p>
      </dgm:t>
    </dgm:pt>
    <dgm:pt modelId="{1BFA6A3B-2ABE-45DF-B5BC-8DADC685B9E9}">
      <dgm:prSet phldrT="[Text]"/>
      <dgm:spPr/>
      <dgm:t>
        <a:bodyPr/>
        <a:lstStyle/>
        <a:p>
          <a:pPr>
            <a:lnSpc>
              <a:spcPct val="100000"/>
            </a:lnSpc>
          </a:pPr>
          <a:r>
            <a:rPr lang="en-AU" dirty="0"/>
            <a:t>Automate policy enforcement with Azure Policy and OPA</a:t>
          </a:r>
        </a:p>
      </dgm:t>
    </dgm:pt>
    <dgm:pt modelId="{D9CAA98A-3AD5-4DA2-9740-87328C31CCFD}" type="parTrans" cxnId="{0F73E103-CD5A-434A-B8B2-08CB2D6EAC1E}">
      <dgm:prSet/>
      <dgm:spPr/>
      <dgm:t>
        <a:bodyPr/>
        <a:lstStyle/>
        <a:p>
          <a:endParaRPr lang="en-AU"/>
        </a:p>
      </dgm:t>
    </dgm:pt>
    <dgm:pt modelId="{C44D7693-C35E-45D2-8055-E523EE85E065}" type="sibTrans" cxnId="{0F73E103-CD5A-434A-B8B2-08CB2D6EAC1E}">
      <dgm:prSet/>
      <dgm:spPr/>
      <dgm:t>
        <a:bodyPr/>
        <a:lstStyle/>
        <a:p>
          <a:endParaRPr lang="en-AU"/>
        </a:p>
      </dgm:t>
    </dgm:pt>
    <dgm:pt modelId="{47E5CC8C-CCB2-4A0D-84EF-51384998A8F8}">
      <dgm:prSet phldrT="[Text]"/>
      <dgm:spPr/>
      <dgm:t>
        <a:bodyPr/>
        <a:lstStyle/>
        <a:p>
          <a:pPr>
            <a:lnSpc>
              <a:spcPct val="100000"/>
            </a:lnSpc>
          </a:pPr>
          <a:r>
            <a:rPr lang="en-AU" dirty="0"/>
            <a:t>Implement automated rollback mechanisms</a:t>
          </a:r>
        </a:p>
      </dgm:t>
    </dgm:pt>
    <dgm:pt modelId="{7CEB295A-3F09-4826-AA01-B17B6A878288}" type="parTrans" cxnId="{8C8B6502-E9B1-439D-8503-528A67D23BBF}">
      <dgm:prSet/>
      <dgm:spPr/>
      <dgm:t>
        <a:bodyPr/>
        <a:lstStyle/>
        <a:p>
          <a:endParaRPr lang="en-AU"/>
        </a:p>
      </dgm:t>
    </dgm:pt>
    <dgm:pt modelId="{7C6597EF-E80C-4968-85B0-D714CBF6F38C}" type="sibTrans" cxnId="{8C8B6502-E9B1-439D-8503-528A67D23BBF}">
      <dgm:prSet/>
      <dgm:spPr/>
      <dgm:t>
        <a:bodyPr/>
        <a:lstStyle/>
        <a:p>
          <a:endParaRPr lang="en-AU"/>
        </a:p>
      </dgm:t>
    </dgm:pt>
    <dgm:pt modelId="{A2BEF5AC-43B1-4623-9104-F786FDFCF282}">
      <dgm:prSet phldrT="[Text]"/>
      <dgm:spPr/>
      <dgm:t>
        <a:bodyPr/>
        <a:lstStyle/>
        <a:p>
          <a:pPr>
            <a:lnSpc>
              <a:spcPct val="100000"/>
            </a:lnSpc>
          </a:pPr>
          <a:r>
            <a:rPr lang="en-AU" dirty="0"/>
            <a:t>Ensure consistent application of policies.</a:t>
          </a:r>
        </a:p>
      </dgm:t>
    </dgm:pt>
    <dgm:pt modelId="{A082B648-7C6C-4914-9704-97E97E95C075}" type="parTrans" cxnId="{87E3DB3A-5564-4B64-B086-E0021C539BB7}">
      <dgm:prSet/>
      <dgm:spPr/>
      <dgm:t>
        <a:bodyPr/>
        <a:lstStyle/>
        <a:p>
          <a:endParaRPr lang="en-AU"/>
        </a:p>
      </dgm:t>
    </dgm:pt>
    <dgm:pt modelId="{55E1753F-8F57-4FE1-96CE-E75175381869}" type="sibTrans" cxnId="{87E3DB3A-5564-4B64-B086-E0021C539BB7}">
      <dgm:prSet/>
      <dgm:spPr/>
      <dgm:t>
        <a:bodyPr/>
        <a:lstStyle/>
        <a:p>
          <a:endParaRPr lang="en-AU"/>
        </a:p>
      </dgm:t>
    </dgm:pt>
    <dgm:pt modelId="{8299F92D-C104-427B-98B5-48451D6C08CE}" type="pres">
      <dgm:prSet presAssocID="{85A72603-BBFF-48F1-8605-8257F679C52A}" presName="linear" presStyleCnt="0">
        <dgm:presLayoutVars>
          <dgm:dir/>
          <dgm:animLvl val="lvl"/>
          <dgm:resizeHandles val="exact"/>
        </dgm:presLayoutVars>
      </dgm:prSet>
      <dgm:spPr/>
    </dgm:pt>
    <dgm:pt modelId="{1989800C-2311-44D9-B8A9-7CF26AAE9035}" type="pres">
      <dgm:prSet presAssocID="{499ADA59-CF42-4D63-9DD5-C99A83A0AB8A}" presName="parentLin" presStyleCnt="0"/>
      <dgm:spPr/>
    </dgm:pt>
    <dgm:pt modelId="{149FE290-2B9A-4A05-B4F7-E1383A0AAE97}" type="pres">
      <dgm:prSet presAssocID="{499ADA59-CF42-4D63-9DD5-C99A83A0AB8A}" presName="parentLeftMargin" presStyleLbl="node1" presStyleIdx="0" presStyleCnt="3"/>
      <dgm:spPr/>
    </dgm:pt>
    <dgm:pt modelId="{8B759EC6-2173-46E6-B528-15B767361935}" type="pres">
      <dgm:prSet presAssocID="{499ADA59-CF42-4D63-9DD5-C99A83A0AB8A}" presName="parentText" presStyleLbl="node1" presStyleIdx="0" presStyleCnt="3">
        <dgm:presLayoutVars>
          <dgm:chMax val="0"/>
          <dgm:bulletEnabled val="1"/>
        </dgm:presLayoutVars>
      </dgm:prSet>
      <dgm:spPr/>
    </dgm:pt>
    <dgm:pt modelId="{BF92B449-373A-4489-9620-F1519C0806DC}" type="pres">
      <dgm:prSet presAssocID="{499ADA59-CF42-4D63-9DD5-C99A83A0AB8A}" presName="negativeSpace" presStyleCnt="0"/>
      <dgm:spPr/>
    </dgm:pt>
    <dgm:pt modelId="{0DF943FC-FA8D-49D1-8E67-F0E7757395C6}" type="pres">
      <dgm:prSet presAssocID="{499ADA59-CF42-4D63-9DD5-C99A83A0AB8A}" presName="childText" presStyleLbl="conFgAcc1" presStyleIdx="0" presStyleCnt="3">
        <dgm:presLayoutVars>
          <dgm:bulletEnabled val="1"/>
        </dgm:presLayoutVars>
      </dgm:prSet>
      <dgm:spPr/>
    </dgm:pt>
    <dgm:pt modelId="{0A4FA82A-1BCB-444A-A945-E9AAD2B4358A}" type="pres">
      <dgm:prSet presAssocID="{38A41FEF-4A6D-4819-AAF9-1E2FADEA92CE}" presName="spaceBetweenRectangles" presStyleCnt="0"/>
      <dgm:spPr/>
    </dgm:pt>
    <dgm:pt modelId="{669242F7-2C55-40DA-B7F7-2DEA252E53F6}" type="pres">
      <dgm:prSet presAssocID="{B88EDABA-662E-42E2-A119-2D4C61B67B7E}" presName="parentLin" presStyleCnt="0"/>
      <dgm:spPr/>
    </dgm:pt>
    <dgm:pt modelId="{A09C3574-6893-4F0A-985F-5ACB89D6CA0A}" type="pres">
      <dgm:prSet presAssocID="{B88EDABA-662E-42E2-A119-2D4C61B67B7E}" presName="parentLeftMargin" presStyleLbl="node1" presStyleIdx="0" presStyleCnt="3"/>
      <dgm:spPr/>
    </dgm:pt>
    <dgm:pt modelId="{C92F6A87-8655-46D0-807C-3F2E31AD2D6F}" type="pres">
      <dgm:prSet presAssocID="{B88EDABA-662E-42E2-A119-2D4C61B67B7E}" presName="parentText" presStyleLbl="node1" presStyleIdx="1" presStyleCnt="3">
        <dgm:presLayoutVars>
          <dgm:chMax val="0"/>
          <dgm:bulletEnabled val="1"/>
        </dgm:presLayoutVars>
      </dgm:prSet>
      <dgm:spPr/>
    </dgm:pt>
    <dgm:pt modelId="{740BA181-E188-4337-93CC-30F56F758C0B}" type="pres">
      <dgm:prSet presAssocID="{B88EDABA-662E-42E2-A119-2D4C61B67B7E}" presName="negativeSpace" presStyleCnt="0"/>
      <dgm:spPr/>
    </dgm:pt>
    <dgm:pt modelId="{E37C433E-F89B-4904-9912-DE2EF9E920F4}" type="pres">
      <dgm:prSet presAssocID="{B88EDABA-662E-42E2-A119-2D4C61B67B7E}" presName="childText" presStyleLbl="conFgAcc1" presStyleIdx="1" presStyleCnt="3">
        <dgm:presLayoutVars>
          <dgm:bulletEnabled val="1"/>
        </dgm:presLayoutVars>
      </dgm:prSet>
      <dgm:spPr/>
    </dgm:pt>
    <dgm:pt modelId="{F1C87591-FFB3-43FF-933B-37D41D6D18E8}" type="pres">
      <dgm:prSet presAssocID="{29921DA9-DDE2-467C-9ECE-8AF7FF13C889}" presName="spaceBetweenRectangles" presStyleCnt="0"/>
      <dgm:spPr/>
    </dgm:pt>
    <dgm:pt modelId="{AB78A255-2BCF-4428-8854-1AACE0A0D305}" type="pres">
      <dgm:prSet presAssocID="{A38464CB-A552-4DF3-93FA-3AC967B31394}" presName="parentLin" presStyleCnt="0"/>
      <dgm:spPr/>
    </dgm:pt>
    <dgm:pt modelId="{E29DC58B-A12C-48E6-A3DC-4B4A80D038F8}" type="pres">
      <dgm:prSet presAssocID="{A38464CB-A552-4DF3-93FA-3AC967B31394}" presName="parentLeftMargin" presStyleLbl="node1" presStyleIdx="1" presStyleCnt="3"/>
      <dgm:spPr/>
    </dgm:pt>
    <dgm:pt modelId="{7AF9FEFF-6431-4F75-BE50-C73B92D39B33}" type="pres">
      <dgm:prSet presAssocID="{A38464CB-A552-4DF3-93FA-3AC967B31394}" presName="parentText" presStyleLbl="node1" presStyleIdx="2" presStyleCnt="3">
        <dgm:presLayoutVars>
          <dgm:chMax val="0"/>
          <dgm:bulletEnabled val="1"/>
        </dgm:presLayoutVars>
      </dgm:prSet>
      <dgm:spPr/>
    </dgm:pt>
    <dgm:pt modelId="{55AACA31-41B2-4805-8664-BF3D6E090AB8}" type="pres">
      <dgm:prSet presAssocID="{A38464CB-A552-4DF3-93FA-3AC967B31394}" presName="negativeSpace" presStyleCnt="0"/>
      <dgm:spPr/>
    </dgm:pt>
    <dgm:pt modelId="{8A688987-AFC4-4CB0-986B-DF481FD0D12A}" type="pres">
      <dgm:prSet presAssocID="{A38464CB-A552-4DF3-93FA-3AC967B31394}" presName="childText" presStyleLbl="conFgAcc1" presStyleIdx="2" presStyleCnt="3">
        <dgm:presLayoutVars>
          <dgm:bulletEnabled val="1"/>
        </dgm:presLayoutVars>
      </dgm:prSet>
      <dgm:spPr/>
    </dgm:pt>
  </dgm:ptLst>
  <dgm:cxnLst>
    <dgm:cxn modelId="{8C8B6502-E9B1-439D-8503-528A67D23BBF}" srcId="{A38464CB-A552-4DF3-93FA-3AC967B31394}" destId="{47E5CC8C-CCB2-4A0D-84EF-51384998A8F8}" srcOrd="1" destOrd="0" parTransId="{7CEB295A-3F09-4826-AA01-B17B6A878288}" sibTransId="{7C6597EF-E80C-4968-85B0-D714CBF6F38C}"/>
    <dgm:cxn modelId="{0F73E103-CD5A-434A-B8B2-08CB2D6EAC1E}" srcId="{A38464CB-A552-4DF3-93FA-3AC967B31394}" destId="{1BFA6A3B-2ABE-45DF-B5BC-8DADC685B9E9}" srcOrd="0" destOrd="0" parTransId="{D9CAA98A-3AD5-4DA2-9740-87328C31CCFD}" sibTransId="{C44D7693-C35E-45D2-8055-E523EE85E065}"/>
    <dgm:cxn modelId="{C0842B10-D141-420D-BDD1-A57D64B038BB}" srcId="{85A72603-BBFF-48F1-8605-8257F679C52A}" destId="{499ADA59-CF42-4D63-9DD5-C99A83A0AB8A}" srcOrd="0" destOrd="0" parTransId="{3ACC46A6-CA1F-4C3C-BA85-CE1E42BEE9BB}" sibTransId="{38A41FEF-4A6D-4819-AAF9-1E2FADEA92CE}"/>
    <dgm:cxn modelId="{C382FD13-788F-41DB-B3F5-791A86652663}" type="presOf" srcId="{499ADA59-CF42-4D63-9DD5-C99A83A0AB8A}" destId="{8B759EC6-2173-46E6-B528-15B767361935}" srcOrd="1" destOrd="0" presId="urn:microsoft.com/office/officeart/2005/8/layout/list1"/>
    <dgm:cxn modelId="{E025B719-8101-4C32-B922-ACEB72B75375}" type="presOf" srcId="{A38464CB-A552-4DF3-93FA-3AC967B31394}" destId="{E29DC58B-A12C-48E6-A3DC-4B4A80D038F8}" srcOrd="0" destOrd="0" presId="urn:microsoft.com/office/officeart/2005/8/layout/list1"/>
    <dgm:cxn modelId="{27A1141B-35DF-42EB-B086-6E2BB9DC3DB1}" srcId="{85A72603-BBFF-48F1-8605-8257F679C52A}" destId="{B88EDABA-662E-42E2-A119-2D4C61B67B7E}" srcOrd="1" destOrd="0" parTransId="{DC3AE505-89A3-4D18-8C31-CCC256FC2791}" sibTransId="{29921DA9-DDE2-467C-9ECE-8AF7FF13C889}"/>
    <dgm:cxn modelId="{1BE78138-4984-47F2-97EB-CD411EE756E1}" srcId="{499ADA59-CF42-4D63-9DD5-C99A83A0AB8A}" destId="{FC0E3916-2224-4FBA-8508-19F052C016FB}" srcOrd="0" destOrd="0" parTransId="{0B4F32BB-4DD8-40D5-94A9-856B72DC02FB}" sibTransId="{56EE7663-8CD8-4967-BE6D-6D4D42A88731}"/>
    <dgm:cxn modelId="{87E3DB3A-5564-4B64-B086-E0021C539BB7}" srcId="{A38464CB-A552-4DF3-93FA-3AC967B31394}" destId="{A2BEF5AC-43B1-4623-9104-F786FDFCF282}" srcOrd="2" destOrd="0" parTransId="{A082B648-7C6C-4914-9704-97E97E95C075}" sibTransId="{55E1753F-8F57-4FE1-96CE-E75175381869}"/>
    <dgm:cxn modelId="{4AF8265D-2610-456F-A07F-6D557851821B}" type="presOf" srcId="{77ADB6D7-9AE3-4DD5-B297-C90D34FD57B0}" destId="{E37C433E-F89B-4904-9912-DE2EF9E920F4}" srcOrd="0" destOrd="0" presId="urn:microsoft.com/office/officeart/2005/8/layout/list1"/>
    <dgm:cxn modelId="{7684725D-9333-4EC8-9770-F4BA92F94DC5}" type="presOf" srcId="{85A72603-BBFF-48F1-8605-8257F679C52A}" destId="{8299F92D-C104-427B-98B5-48451D6C08CE}" srcOrd="0" destOrd="0" presId="urn:microsoft.com/office/officeart/2005/8/layout/list1"/>
    <dgm:cxn modelId="{07BB225E-2E4D-4DDD-A848-1A246315023A}" srcId="{B88EDABA-662E-42E2-A119-2D4C61B67B7E}" destId="{C52092AA-81FF-48C8-940F-174E1F2BA486}" srcOrd="1" destOrd="0" parTransId="{4A562E05-50E4-4DAA-85D0-D10A5487B478}" sibTransId="{D0858A05-C354-4965-A261-5DA479CEB6C5}"/>
    <dgm:cxn modelId="{28524E60-5FA3-430E-A448-FB6D7C984837}" type="presOf" srcId="{B88EDABA-662E-42E2-A119-2D4C61B67B7E}" destId="{C92F6A87-8655-46D0-807C-3F2E31AD2D6F}" srcOrd="1" destOrd="0" presId="urn:microsoft.com/office/officeart/2005/8/layout/list1"/>
    <dgm:cxn modelId="{A75EFF68-FEC6-4F9E-98AB-A28B11EE3516}" srcId="{B88EDABA-662E-42E2-A119-2D4C61B67B7E}" destId="{77ADB6D7-9AE3-4DD5-B297-C90D34FD57B0}" srcOrd="0" destOrd="0" parTransId="{D26D7613-3B2C-4D00-8EA1-0D3E7FC6F800}" sibTransId="{E899A907-D729-48B3-B2E6-6263F55AD65A}"/>
    <dgm:cxn modelId="{CF0BEE51-473F-4735-82CE-E6518E59F8B0}" type="presOf" srcId="{0AC0CEDF-33F2-4A07-A60E-704047AE73AC}" destId="{0DF943FC-FA8D-49D1-8E67-F0E7757395C6}" srcOrd="0" destOrd="2" presId="urn:microsoft.com/office/officeart/2005/8/layout/list1"/>
    <dgm:cxn modelId="{E7811876-629C-48DE-91E7-B3522038FC8D}" type="presOf" srcId="{A2BEF5AC-43B1-4623-9104-F786FDFCF282}" destId="{8A688987-AFC4-4CB0-986B-DF481FD0D12A}" srcOrd="0" destOrd="2" presId="urn:microsoft.com/office/officeart/2005/8/layout/list1"/>
    <dgm:cxn modelId="{C5FABA56-B1B0-445A-B421-E35BCFEA1287}" type="presOf" srcId="{C52092AA-81FF-48C8-940F-174E1F2BA486}" destId="{E37C433E-F89B-4904-9912-DE2EF9E920F4}" srcOrd="0" destOrd="1" presId="urn:microsoft.com/office/officeart/2005/8/layout/list1"/>
    <dgm:cxn modelId="{552F0989-7FDC-404C-8B0B-E6CB4B5384E8}" srcId="{B88EDABA-662E-42E2-A119-2D4C61B67B7E}" destId="{0027AFF6-07A0-404C-9EB2-3EB9DA1D1964}" srcOrd="2" destOrd="0" parTransId="{847886EB-082A-4124-AA54-FB3887D1A27D}" sibTransId="{D965FFB0-08CA-419E-B563-939F6DDF00C3}"/>
    <dgm:cxn modelId="{0A1DCD8D-EF8E-4551-BAAD-AA46D29BF4B8}" type="presOf" srcId="{B88EDABA-662E-42E2-A119-2D4C61B67B7E}" destId="{A09C3574-6893-4F0A-985F-5ACB89D6CA0A}" srcOrd="0" destOrd="0" presId="urn:microsoft.com/office/officeart/2005/8/layout/list1"/>
    <dgm:cxn modelId="{CD3C6A8F-195D-4E43-9905-715DA27FB69F}" type="presOf" srcId="{FC0E3916-2224-4FBA-8508-19F052C016FB}" destId="{0DF943FC-FA8D-49D1-8E67-F0E7757395C6}" srcOrd="0" destOrd="0" presId="urn:microsoft.com/office/officeart/2005/8/layout/list1"/>
    <dgm:cxn modelId="{3E1A9AA0-C861-443A-8526-D33BF3BBF247}" type="presOf" srcId="{1BFA6A3B-2ABE-45DF-B5BC-8DADC685B9E9}" destId="{8A688987-AFC4-4CB0-986B-DF481FD0D12A}" srcOrd="0" destOrd="0" presId="urn:microsoft.com/office/officeart/2005/8/layout/list1"/>
    <dgm:cxn modelId="{AEB481A4-1074-40B0-8A1A-4AEFB2A537E5}" srcId="{85A72603-BBFF-48F1-8605-8257F679C52A}" destId="{A38464CB-A552-4DF3-93FA-3AC967B31394}" srcOrd="2" destOrd="0" parTransId="{AF2D52A2-6F2D-4FCF-ACB9-D106D7ED9B3D}" sibTransId="{09010F41-EE1F-4A9C-B749-9E22ADEE2FD7}"/>
    <dgm:cxn modelId="{5ED0DCA5-CF0C-4935-88E2-529E1AC0795A}" srcId="{499ADA59-CF42-4D63-9DD5-C99A83A0AB8A}" destId="{0AC0CEDF-33F2-4A07-A60E-704047AE73AC}" srcOrd="2" destOrd="0" parTransId="{67466423-5990-4F7C-9D3D-7546E91F409E}" sibTransId="{47F399E8-544F-4277-BC57-9D5E55DC90A0}"/>
    <dgm:cxn modelId="{076C50B6-958C-4524-B7B4-2BCACEF11496}" type="presOf" srcId="{A38464CB-A552-4DF3-93FA-3AC967B31394}" destId="{7AF9FEFF-6431-4F75-BE50-C73B92D39B33}" srcOrd="1" destOrd="0" presId="urn:microsoft.com/office/officeart/2005/8/layout/list1"/>
    <dgm:cxn modelId="{578011C2-B711-4B65-83D7-E47E5399A08A}" type="presOf" srcId="{2D96D33D-8E8B-4D98-B80D-CBC0A51E474C}" destId="{0DF943FC-FA8D-49D1-8E67-F0E7757395C6}" srcOrd="0" destOrd="1" presId="urn:microsoft.com/office/officeart/2005/8/layout/list1"/>
    <dgm:cxn modelId="{23EF71D6-DDBF-4AD8-9582-94FDAA809556}" type="presOf" srcId="{499ADA59-CF42-4D63-9DD5-C99A83A0AB8A}" destId="{149FE290-2B9A-4A05-B4F7-E1383A0AAE97}" srcOrd="0" destOrd="0" presId="urn:microsoft.com/office/officeart/2005/8/layout/list1"/>
    <dgm:cxn modelId="{788B51E5-B42A-4589-A9D9-7B718A2B4BE5}" type="presOf" srcId="{0027AFF6-07A0-404C-9EB2-3EB9DA1D1964}" destId="{E37C433E-F89B-4904-9912-DE2EF9E920F4}" srcOrd="0" destOrd="2" presId="urn:microsoft.com/office/officeart/2005/8/layout/list1"/>
    <dgm:cxn modelId="{F66503EF-DCAA-4452-87E7-005BB430F3D6}" type="presOf" srcId="{47E5CC8C-CCB2-4A0D-84EF-51384998A8F8}" destId="{8A688987-AFC4-4CB0-986B-DF481FD0D12A}" srcOrd="0" destOrd="1" presId="urn:microsoft.com/office/officeart/2005/8/layout/list1"/>
    <dgm:cxn modelId="{D045D8FD-F40F-4A97-B89D-90DE638E7FBB}" srcId="{499ADA59-CF42-4D63-9DD5-C99A83A0AB8A}" destId="{2D96D33D-8E8B-4D98-B80D-CBC0A51E474C}" srcOrd="1" destOrd="0" parTransId="{D367A3B1-DA6A-473E-A25B-94BC3EE2E6E9}" sibTransId="{0E9C134A-94D1-4735-B6B5-5AAF90C0A808}"/>
    <dgm:cxn modelId="{DC02C938-0DB5-4D7B-AEFD-7D60B0CC619E}" type="presParOf" srcId="{8299F92D-C104-427B-98B5-48451D6C08CE}" destId="{1989800C-2311-44D9-B8A9-7CF26AAE9035}" srcOrd="0" destOrd="0" presId="urn:microsoft.com/office/officeart/2005/8/layout/list1"/>
    <dgm:cxn modelId="{1DC383D2-287C-49CB-AAA5-137E15E571A8}" type="presParOf" srcId="{1989800C-2311-44D9-B8A9-7CF26AAE9035}" destId="{149FE290-2B9A-4A05-B4F7-E1383A0AAE97}" srcOrd="0" destOrd="0" presId="urn:microsoft.com/office/officeart/2005/8/layout/list1"/>
    <dgm:cxn modelId="{9BF28286-2F0F-435A-8829-E6DCA5B2437B}" type="presParOf" srcId="{1989800C-2311-44D9-B8A9-7CF26AAE9035}" destId="{8B759EC6-2173-46E6-B528-15B767361935}" srcOrd="1" destOrd="0" presId="urn:microsoft.com/office/officeart/2005/8/layout/list1"/>
    <dgm:cxn modelId="{C694F8AA-DD6A-409D-A1C3-CE370E06349F}" type="presParOf" srcId="{8299F92D-C104-427B-98B5-48451D6C08CE}" destId="{BF92B449-373A-4489-9620-F1519C0806DC}" srcOrd="1" destOrd="0" presId="urn:microsoft.com/office/officeart/2005/8/layout/list1"/>
    <dgm:cxn modelId="{7EB7884C-3EDB-4472-9BD9-778533031BE2}" type="presParOf" srcId="{8299F92D-C104-427B-98B5-48451D6C08CE}" destId="{0DF943FC-FA8D-49D1-8E67-F0E7757395C6}" srcOrd="2" destOrd="0" presId="urn:microsoft.com/office/officeart/2005/8/layout/list1"/>
    <dgm:cxn modelId="{3CA515C4-8E2C-40B7-BA30-275F2AC366B8}" type="presParOf" srcId="{8299F92D-C104-427B-98B5-48451D6C08CE}" destId="{0A4FA82A-1BCB-444A-A945-E9AAD2B4358A}" srcOrd="3" destOrd="0" presId="urn:microsoft.com/office/officeart/2005/8/layout/list1"/>
    <dgm:cxn modelId="{C522E96A-901A-4E0B-8E01-B30748D75F62}" type="presParOf" srcId="{8299F92D-C104-427B-98B5-48451D6C08CE}" destId="{669242F7-2C55-40DA-B7F7-2DEA252E53F6}" srcOrd="4" destOrd="0" presId="urn:microsoft.com/office/officeart/2005/8/layout/list1"/>
    <dgm:cxn modelId="{DEF80DA4-B570-4BA1-8329-068F8ABF4D38}" type="presParOf" srcId="{669242F7-2C55-40DA-B7F7-2DEA252E53F6}" destId="{A09C3574-6893-4F0A-985F-5ACB89D6CA0A}" srcOrd="0" destOrd="0" presId="urn:microsoft.com/office/officeart/2005/8/layout/list1"/>
    <dgm:cxn modelId="{C1FC7922-3539-4865-99FE-21AF58314A7B}" type="presParOf" srcId="{669242F7-2C55-40DA-B7F7-2DEA252E53F6}" destId="{C92F6A87-8655-46D0-807C-3F2E31AD2D6F}" srcOrd="1" destOrd="0" presId="urn:microsoft.com/office/officeart/2005/8/layout/list1"/>
    <dgm:cxn modelId="{96224E5D-6503-46C4-A548-BF9A3E8A81BB}" type="presParOf" srcId="{8299F92D-C104-427B-98B5-48451D6C08CE}" destId="{740BA181-E188-4337-93CC-30F56F758C0B}" srcOrd="5" destOrd="0" presId="urn:microsoft.com/office/officeart/2005/8/layout/list1"/>
    <dgm:cxn modelId="{30F9524C-A59F-48D5-A5A3-B9DE06BAC637}" type="presParOf" srcId="{8299F92D-C104-427B-98B5-48451D6C08CE}" destId="{E37C433E-F89B-4904-9912-DE2EF9E920F4}" srcOrd="6" destOrd="0" presId="urn:microsoft.com/office/officeart/2005/8/layout/list1"/>
    <dgm:cxn modelId="{82191E2E-B262-475F-83CA-629FFFCB0DCF}" type="presParOf" srcId="{8299F92D-C104-427B-98B5-48451D6C08CE}" destId="{F1C87591-FFB3-43FF-933B-37D41D6D18E8}" srcOrd="7" destOrd="0" presId="urn:microsoft.com/office/officeart/2005/8/layout/list1"/>
    <dgm:cxn modelId="{CE0522D1-E6CE-437A-9C9F-17215EA4E722}" type="presParOf" srcId="{8299F92D-C104-427B-98B5-48451D6C08CE}" destId="{AB78A255-2BCF-4428-8854-1AACE0A0D305}" srcOrd="8" destOrd="0" presId="urn:microsoft.com/office/officeart/2005/8/layout/list1"/>
    <dgm:cxn modelId="{FB07AA8A-12FC-441E-83C9-DC5E37200223}" type="presParOf" srcId="{AB78A255-2BCF-4428-8854-1AACE0A0D305}" destId="{E29DC58B-A12C-48E6-A3DC-4B4A80D038F8}" srcOrd="0" destOrd="0" presId="urn:microsoft.com/office/officeart/2005/8/layout/list1"/>
    <dgm:cxn modelId="{9363FA91-2514-47CB-A95E-2E2DCE595274}" type="presParOf" srcId="{AB78A255-2BCF-4428-8854-1AACE0A0D305}" destId="{7AF9FEFF-6431-4F75-BE50-C73B92D39B33}" srcOrd="1" destOrd="0" presId="urn:microsoft.com/office/officeart/2005/8/layout/list1"/>
    <dgm:cxn modelId="{44A35653-D1E6-40D7-8546-4F4D400D188B}" type="presParOf" srcId="{8299F92D-C104-427B-98B5-48451D6C08CE}" destId="{55AACA31-41B2-4805-8664-BF3D6E090AB8}" srcOrd="9" destOrd="0" presId="urn:microsoft.com/office/officeart/2005/8/layout/list1"/>
    <dgm:cxn modelId="{07D2D9EF-B94E-408A-9E55-0B71984B1BD2}" type="presParOf" srcId="{8299F92D-C104-427B-98B5-48451D6C08CE}" destId="{8A688987-AFC4-4CB0-986B-DF481FD0D12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B0C7B8-1F87-4349-AE5F-EDA57FE204D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AU"/>
        </a:p>
      </dgm:t>
    </dgm:pt>
    <dgm:pt modelId="{40671F31-D2EA-4703-9755-562E9286394D}">
      <dgm:prSet phldrT="[Text]"/>
      <dgm:spPr/>
      <dgm:t>
        <a:bodyPr/>
        <a:lstStyle/>
        <a:p>
          <a:r>
            <a:rPr lang="en-AU" dirty="0"/>
            <a:t>Automated Setup of Developer coding environments</a:t>
          </a:r>
        </a:p>
      </dgm:t>
    </dgm:pt>
    <dgm:pt modelId="{CC1E1B07-F562-4AEB-8F84-2BDE7D78D910}" type="parTrans" cxnId="{148156E6-D15E-49F1-A1D5-55CA1527BECA}">
      <dgm:prSet/>
      <dgm:spPr/>
      <dgm:t>
        <a:bodyPr/>
        <a:lstStyle/>
        <a:p>
          <a:endParaRPr lang="en-AU"/>
        </a:p>
      </dgm:t>
    </dgm:pt>
    <dgm:pt modelId="{9239BF27-972F-41A7-AC9D-A9F42D79C551}" type="sibTrans" cxnId="{148156E6-D15E-49F1-A1D5-55CA1527BECA}">
      <dgm:prSet/>
      <dgm:spPr/>
      <dgm:t>
        <a:bodyPr/>
        <a:lstStyle/>
        <a:p>
          <a:endParaRPr lang="en-AU"/>
        </a:p>
      </dgm:t>
    </dgm:pt>
    <dgm:pt modelId="{58AEC0BB-681A-4FC9-B39C-3036806E1DB2}">
      <dgm:prSet phldrT="[Text]"/>
      <dgm:spPr/>
      <dgm:t>
        <a:bodyPr/>
        <a:lstStyle/>
        <a:p>
          <a:r>
            <a:rPr lang="en-AU" dirty="0"/>
            <a:t>Automating setup streamlines onboarding</a:t>
          </a:r>
        </a:p>
      </dgm:t>
    </dgm:pt>
    <dgm:pt modelId="{41867D6D-62C8-4C6D-A8F4-49789C149664}" type="parTrans" cxnId="{F9D4D2FF-6AE4-4CF0-A0BA-11E34CA8D6D5}">
      <dgm:prSet/>
      <dgm:spPr/>
      <dgm:t>
        <a:bodyPr/>
        <a:lstStyle/>
        <a:p>
          <a:endParaRPr lang="en-AU"/>
        </a:p>
      </dgm:t>
    </dgm:pt>
    <dgm:pt modelId="{53CF9D23-CE86-443A-9616-F20322719675}" type="sibTrans" cxnId="{F9D4D2FF-6AE4-4CF0-A0BA-11E34CA8D6D5}">
      <dgm:prSet/>
      <dgm:spPr/>
      <dgm:t>
        <a:bodyPr/>
        <a:lstStyle/>
        <a:p>
          <a:endParaRPr lang="en-AU"/>
        </a:p>
      </dgm:t>
    </dgm:pt>
    <dgm:pt modelId="{C3BAAFF6-D8CC-4BE6-83BD-28B03D6B40DC}">
      <dgm:prSet phldrT="[Text]"/>
      <dgm:spPr/>
      <dgm:t>
        <a:bodyPr/>
        <a:lstStyle/>
        <a:p>
          <a:r>
            <a:rPr lang="en-AU" dirty="0"/>
            <a:t>Pre-configured environments reduce configurations</a:t>
          </a:r>
        </a:p>
      </dgm:t>
    </dgm:pt>
    <dgm:pt modelId="{E6372221-C291-45B0-8521-6C2146DC539E}" type="parTrans" cxnId="{73D8775D-127E-4BAF-BDD8-7979E84ACAD4}">
      <dgm:prSet/>
      <dgm:spPr/>
      <dgm:t>
        <a:bodyPr/>
        <a:lstStyle/>
        <a:p>
          <a:endParaRPr lang="en-AU"/>
        </a:p>
      </dgm:t>
    </dgm:pt>
    <dgm:pt modelId="{B218589C-F32F-4FAD-81C8-1CDC8BDFF1C2}" type="sibTrans" cxnId="{73D8775D-127E-4BAF-BDD8-7979E84ACAD4}">
      <dgm:prSet/>
      <dgm:spPr/>
      <dgm:t>
        <a:bodyPr/>
        <a:lstStyle/>
        <a:p>
          <a:endParaRPr lang="en-AU"/>
        </a:p>
      </dgm:t>
    </dgm:pt>
    <dgm:pt modelId="{1F789992-F5A1-47C0-BF7F-0D2A81558603}">
      <dgm:prSet phldrT="[Text]"/>
      <dgm:spPr/>
      <dgm:t>
        <a:bodyPr/>
        <a:lstStyle/>
        <a:p>
          <a:r>
            <a:rPr lang="en-AU" dirty="0"/>
            <a:t>Focus on development over troubleshooting</a:t>
          </a:r>
        </a:p>
      </dgm:t>
    </dgm:pt>
    <dgm:pt modelId="{68C84D60-6D43-44D1-99AD-366EEF75E87D}" type="parTrans" cxnId="{14BC9559-516F-447E-947F-1ECD6B75767E}">
      <dgm:prSet/>
      <dgm:spPr/>
      <dgm:t>
        <a:bodyPr/>
        <a:lstStyle/>
        <a:p>
          <a:endParaRPr lang="en-AU"/>
        </a:p>
      </dgm:t>
    </dgm:pt>
    <dgm:pt modelId="{9C54FA58-7574-4D62-913A-0E30A6800BA2}" type="sibTrans" cxnId="{14BC9559-516F-447E-947F-1ECD6B75767E}">
      <dgm:prSet/>
      <dgm:spPr/>
      <dgm:t>
        <a:bodyPr/>
        <a:lstStyle/>
        <a:p>
          <a:endParaRPr lang="en-AU"/>
        </a:p>
      </dgm:t>
    </dgm:pt>
    <dgm:pt modelId="{6AE7D79B-8DD7-4CB6-83E5-BC929361441B}">
      <dgm:prSet phldrT="[Text]"/>
      <dgm:spPr/>
      <dgm:t>
        <a:bodyPr/>
        <a:lstStyle/>
        <a:p>
          <a:r>
            <a:rPr lang="en-AU" dirty="0"/>
            <a:t>Use templates for consistency</a:t>
          </a:r>
        </a:p>
      </dgm:t>
    </dgm:pt>
    <dgm:pt modelId="{E4585BDB-60BA-4E69-B9E1-A995578F718C}" type="parTrans" cxnId="{9C9A2039-2201-41E6-9EA0-A766498CEA63}">
      <dgm:prSet/>
      <dgm:spPr/>
      <dgm:t>
        <a:bodyPr/>
        <a:lstStyle/>
        <a:p>
          <a:endParaRPr lang="en-AU"/>
        </a:p>
      </dgm:t>
    </dgm:pt>
    <dgm:pt modelId="{288F0FCD-F476-4220-A27B-198E6FE7BAEA}" type="sibTrans" cxnId="{9C9A2039-2201-41E6-9EA0-A766498CEA63}">
      <dgm:prSet/>
      <dgm:spPr/>
      <dgm:t>
        <a:bodyPr/>
        <a:lstStyle/>
        <a:p>
          <a:endParaRPr lang="en-AU"/>
        </a:p>
      </dgm:t>
    </dgm:pt>
    <dgm:pt modelId="{F29285DC-9B10-4D57-AC96-99A406C05D59}">
      <dgm:prSet phldrT="[Text]"/>
      <dgm:spPr/>
      <dgm:t>
        <a:bodyPr/>
        <a:lstStyle/>
        <a:p>
          <a:r>
            <a:rPr lang="en-AU" dirty="0"/>
            <a:t>Templates promote best practice</a:t>
          </a:r>
        </a:p>
      </dgm:t>
    </dgm:pt>
    <dgm:pt modelId="{080AC3E9-3D54-43F2-B8CF-8D5237B18F32}" type="parTrans" cxnId="{AAF4A786-1C63-4C75-BD4D-5CF733A72B78}">
      <dgm:prSet/>
      <dgm:spPr/>
      <dgm:t>
        <a:bodyPr/>
        <a:lstStyle/>
        <a:p>
          <a:endParaRPr lang="en-AU"/>
        </a:p>
      </dgm:t>
    </dgm:pt>
    <dgm:pt modelId="{CEDAF54C-F2CE-4EB1-B5BA-1E967EED647B}" type="sibTrans" cxnId="{AAF4A786-1C63-4C75-BD4D-5CF733A72B78}">
      <dgm:prSet/>
      <dgm:spPr/>
      <dgm:t>
        <a:bodyPr/>
        <a:lstStyle/>
        <a:p>
          <a:endParaRPr lang="en-AU"/>
        </a:p>
      </dgm:t>
    </dgm:pt>
    <dgm:pt modelId="{D5744922-8882-432C-8692-31ED31B5EFA0}">
      <dgm:prSet phldrT="[Text]"/>
      <dgm:spPr/>
      <dgm:t>
        <a:bodyPr/>
        <a:lstStyle/>
        <a:p>
          <a:r>
            <a:rPr lang="en-AU" dirty="0"/>
            <a:t>Include source code, CI/CD configs, and testing setups</a:t>
          </a:r>
        </a:p>
      </dgm:t>
    </dgm:pt>
    <dgm:pt modelId="{2EE334AE-FD9B-4BDA-9A37-5A86280C9B5E}" type="parTrans" cxnId="{28996FF1-4764-466C-A08A-3D5959B9C8F0}">
      <dgm:prSet/>
      <dgm:spPr/>
      <dgm:t>
        <a:bodyPr/>
        <a:lstStyle/>
        <a:p>
          <a:endParaRPr lang="en-AU"/>
        </a:p>
      </dgm:t>
    </dgm:pt>
    <dgm:pt modelId="{515D8510-C121-4888-81EF-B636B6B0B572}" type="sibTrans" cxnId="{28996FF1-4764-466C-A08A-3D5959B9C8F0}">
      <dgm:prSet/>
      <dgm:spPr/>
      <dgm:t>
        <a:bodyPr/>
        <a:lstStyle/>
        <a:p>
          <a:endParaRPr lang="en-AU"/>
        </a:p>
      </dgm:t>
    </dgm:pt>
    <dgm:pt modelId="{E44E7917-A04F-4EC7-B974-109618C79AED}">
      <dgm:prSet phldrT="[Text]"/>
      <dgm:spPr/>
      <dgm:t>
        <a:bodyPr/>
        <a:lstStyle/>
        <a:p>
          <a:r>
            <a:rPr lang="en-AU" dirty="0"/>
            <a:t>Ensures security, monitoring, and collaboration tools</a:t>
          </a:r>
        </a:p>
      </dgm:t>
    </dgm:pt>
    <dgm:pt modelId="{E2F29134-9AA3-4204-A5CD-83E9445EEDD8}" type="parTrans" cxnId="{31475B46-5973-4CFB-A47A-167659EEA25C}">
      <dgm:prSet/>
      <dgm:spPr/>
      <dgm:t>
        <a:bodyPr/>
        <a:lstStyle/>
        <a:p>
          <a:endParaRPr lang="en-AU"/>
        </a:p>
      </dgm:t>
    </dgm:pt>
    <dgm:pt modelId="{F3DDD500-F4E2-4D52-AC52-AEF5A466EF5C}" type="sibTrans" cxnId="{31475B46-5973-4CFB-A47A-167659EEA25C}">
      <dgm:prSet/>
      <dgm:spPr/>
      <dgm:t>
        <a:bodyPr/>
        <a:lstStyle/>
        <a:p>
          <a:endParaRPr lang="en-AU"/>
        </a:p>
      </dgm:t>
    </dgm:pt>
    <dgm:pt modelId="{91966EC5-8B0F-4111-ABDF-AC3538C5BB82}" type="pres">
      <dgm:prSet presAssocID="{D3B0C7B8-1F87-4349-AE5F-EDA57FE204D6}" presName="vert0" presStyleCnt="0">
        <dgm:presLayoutVars>
          <dgm:dir/>
          <dgm:animOne val="branch"/>
          <dgm:animLvl val="lvl"/>
        </dgm:presLayoutVars>
      </dgm:prSet>
      <dgm:spPr/>
    </dgm:pt>
    <dgm:pt modelId="{40710121-764F-4180-8851-2A263577615E}" type="pres">
      <dgm:prSet presAssocID="{40671F31-D2EA-4703-9755-562E9286394D}" presName="thickLine" presStyleLbl="alignNode1" presStyleIdx="0" presStyleCnt="2"/>
      <dgm:spPr/>
    </dgm:pt>
    <dgm:pt modelId="{EB5E929C-DB7B-438F-838C-1F3BBCD6FF7A}" type="pres">
      <dgm:prSet presAssocID="{40671F31-D2EA-4703-9755-562E9286394D}" presName="horz1" presStyleCnt="0"/>
      <dgm:spPr/>
    </dgm:pt>
    <dgm:pt modelId="{CF53363A-1C4B-42B4-A775-44376ECF2B99}" type="pres">
      <dgm:prSet presAssocID="{40671F31-D2EA-4703-9755-562E9286394D}" presName="tx1" presStyleLbl="revTx" presStyleIdx="0" presStyleCnt="8"/>
      <dgm:spPr/>
    </dgm:pt>
    <dgm:pt modelId="{751BB1E2-9391-484F-84A5-05094388EE24}" type="pres">
      <dgm:prSet presAssocID="{40671F31-D2EA-4703-9755-562E9286394D}" presName="vert1" presStyleCnt="0"/>
      <dgm:spPr/>
    </dgm:pt>
    <dgm:pt modelId="{F010AD0E-DA53-4257-9272-6E76780AF4D1}" type="pres">
      <dgm:prSet presAssocID="{58AEC0BB-681A-4FC9-B39C-3036806E1DB2}" presName="vertSpace2a" presStyleCnt="0"/>
      <dgm:spPr/>
    </dgm:pt>
    <dgm:pt modelId="{E965BB9B-8EBE-4B37-847C-C77EDFD99F68}" type="pres">
      <dgm:prSet presAssocID="{58AEC0BB-681A-4FC9-B39C-3036806E1DB2}" presName="horz2" presStyleCnt="0"/>
      <dgm:spPr/>
    </dgm:pt>
    <dgm:pt modelId="{EC8CF0EB-E1D5-4646-A776-158FC0A8187B}" type="pres">
      <dgm:prSet presAssocID="{58AEC0BB-681A-4FC9-B39C-3036806E1DB2}" presName="horzSpace2" presStyleCnt="0"/>
      <dgm:spPr/>
    </dgm:pt>
    <dgm:pt modelId="{1CEB274E-E731-4B59-A474-2FA23F590A58}" type="pres">
      <dgm:prSet presAssocID="{58AEC0BB-681A-4FC9-B39C-3036806E1DB2}" presName="tx2" presStyleLbl="revTx" presStyleIdx="1" presStyleCnt="8"/>
      <dgm:spPr/>
    </dgm:pt>
    <dgm:pt modelId="{F6EF57B6-F717-4913-BA22-053B9CF23017}" type="pres">
      <dgm:prSet presAssocID="{58AEC0BB-681A-4FC9-B39C-3036806E1DB2}" presName="vert2" presStyleCnt="0"/>
      <dgm:spPr/>
    </dgm:pt>
    <dgm:pt modelId="{8791D069-68D4-4C88-999F-08D45F874E13}" type="pres">
      <dgm:prSet presAssocID="{58AEC0BB-681A-4FC9-B39C-3036806E1DB2}" presName="thinLine2b" presStyleLbl="callout" presStyleIdx="0" presStyleCnt="6"/>
      <dgm:spPr/>
    </dgm:pt>
    <dgm:pt modelId="{43FC3A22-F9EE-4AAC-A11F-9405FD7791A8}" type="pres">
      <dgm:prSet presAssocID="{58AEC0BB-681A-4FC9-B39C-3036806E1DB2}" presName="vertSpace2b" presStyleCnt="0"/>
      <dgm:spPr/>
    </dgm:pt>
    <dgm:pt modelId="{458203EC-905C-407B-9161-CE5DE554A013}" type="pres">
      <dgm:prSet presAssocID="{C3BAAFF6-D8CC-4BE6-83BD-28B03D6B40DC}" presName="horz2" presStyleCnt="0"/>
      <dgm:spPr/>
    </dgm:pt>
    <dgm:pt modelId="{14C7DA0F-EF54-49A2-B8AF-F6B0D303B33B}" type="pres">
      <dgm:prSet presAssocID="{C3BAAFF6-D8CC-4BE6-83BD-28B03D6B40DC}" presName="horzSpace2" presStyleCnt="0"/>
      <dgm:spPr/>
    </dgm:pt>
    <dgm:pt modelId="{11CD6279-6F82-4D0C-BF3A-A52F7856C3AB}" type="pres">
      <dgm:prSet presAssocID="{C3BAAFF6-D8CC-4BE6-83BD-28B03D6B40DC}" presName="tx2" presStyleLbl="revTx" presStyleIdx="2" presStyleCnt="8"/>
      <dgm:spPr/>
    </dgm:pt>
    <dgm:pt modelId="{B4B82A5A-C6DF-4A7F-B2C1-E4F2EC4BE20D}" type="pres">
      <dgm:prSet presAssocID="{C3BAAFF6-D8CC-4BE6-83BD-28B03D6B40DC}" presName="vert2" presStyleCnt="0"/>
      <dgm:spPr/>
    </dgm:pt>
    <dgm:pt modelId="{08B70658-7D1E-4D19-8F79-4629908D1EAA}" type="pres">
      <dgm:prSet presAssocID="{C3BAAFF6-D8CC-4BE6-83BD-28B03D6B40DC}" presName="thinLine2b" presStyleLbl="callout" presStyleIdx="1" presStyleCnt="6"/>
      <dgm:spPr/>
    </dgm:pt>
    <dgm:pt modelId="{9E5FE463-32DB-436E-97F5-3FEBCC7AD9A5}" type="pres">
      <dgm:prSet presAssocID="{C3BAAFF6-D8CC-4BE6-83BD-28B03D6B40DC}" presName="vertSpace2b" presStyleCnt="0"/>
      <dgm:spPr/>
    </dgm:pt>
    <dgm:pt modelId="{AB09E6A3-BAB1-4589-9BBA-B94EF729AE04}" type="pres">
      <dgm:prSet presAssocID="{1F789992-F5A1-47C0-BF7F-0D2A81558603}" presName="horz2" presStyleCnt="0"/>
      <dgm:spPr/>
    </dgm:pt>
    <dgm:pt modelId="{0DB79F19-FA09-4611-A528-51E31697BB5D}" type="pres">
      <dgm:prSet presAssocID="{1F789992-F5A1-47C0-BF7F-0D2A81558603}" presName="horzSpace2" presStyleCnt="0"/>
      <dgm:spPr/>
    </dgm:pt>
    <dgm:pt modelId="{801D360C-20F9-41C4-88D9-81EC98BCF0C8}" type="pres">
      <dgm:prSet presAssocID="{1F789992-F5A1-47C0-BF7F-0D2A81558603}" presName="tx2" presStyleLbl="revTx" presStyleIdx="3" presStyleCnt="8"/>
      <dgm:spPr/>
    </dgm:pt>
    <dgm:pt modelId="{7E15E116-C5B2-4FB4-9FE7-51C584249FFD}" type="pres">
      <dgm:prSet presAssocID="{1F789992-F5A1-47C0-BF7F-0D2A81558603}" presName="vert2" presStyleCnt="0"/>
      <dgm:spPr/>
    </dgm:pt>
    <dgm:pt modelId="{5F080069-13C7-41C5-A02F-C26380DAC59D}" type="pres">
      <dgm:prSet presAssocID="{1F789992-F5A1-47C0-BF7F-0D2A81558603}" presName="thinLine2b" presStyleLbl="callout" presStyleIdx="2" presStyleCnt="6"/>
      <dgm:spPr/>
    </dgm:pt>
    <dgm:pt modelId="{702A2D17-40E9-48CB-B3DA-B3C24CBD91EF}" type="pres">
      <dgm:prSet presAssocID="{1F789992-F5A1-47C0-BF7F-0D2A81558603}" presName="vertSpace2b" presStyleCnt="0"/>
      <dgm:spPr/>
    </dgm:pt>
    <dgm:pt modelId="{4B807CEA-1F68-4C11-81A3-14C9B904484F}" type="pres">
      <dgm:prSet presAssocID="{6AE7D79B-8DD7-4CB6-83E5-BC929361441B}" presName="thickLine" presStyleLbl="alignNode1" presStyleIdx="1" presStyleCnt="2"/>
      <dgm:spPr/>
    </dgm:pt>
    <dgm:pt modelId="{5CF3EE46-C3AF-41A2-B8D0-5D9D3014922B}" type="pres">
      <dgm:prSet presAssocID="{6AE7D79B-8DD7-4CB6-83E5-BC929361441B}" presName="horz1" presStyleCnt="0"/>
      <dgm:spPr/>
    </dgm:pt>
    <dgm:pt modelId="{2E29952E-08BB-4394-901A-81F090F56FC6}" type="pres">
      <dgm:prSet presAssocID="{6AE7D79B-8DD7-4CB6-83E5-BC929361441B}" presName="tx1" presStyleLbl="revTx" presStyleIdx="4" presStyleCnt="8"/>
      <dgm:spPr/>
    </dgm:pt>
    <dgm:pt modelId="{6FAC95BB-AE10-41DE-9BEA-E4FFA7A7B892}" type="pres">
      <dgm:prSet presAssocID="{6AE7D79B-8DD7-4CB6-83E5-BC929361441B}" presName="vert1" presStyleCnt="0"/>
      <dgm:spPr/>
    </dgm:pt>
    <dgm:pt modelId="{5F3AB9C7-79E0-435E-9E2E-4CB999C205DF}" type="pres">
      <dgm:prSet presAssocID="{F29285DC-9B10-4D57-AC96-99A406C05D59}" presName="vertSpace2a" presStyleCnt="0"/>
      <dgm:spPr/>
    </dgm:pt>
    <dgm:pt modelId="{0F3C0790-D6F5-443A-976B-C298A3BD2021}" type="pres">
      <dgm:prSet presAssocID="{F29285DC-9B10-4D57-AC96-99A406C05D59}" presName="horz2" presStyleCnt="0"/>
      <dgm:spPr/>
    </dgm:pt>
    <dgm:pt modelId="{FD93029B-625F-415F-AF19-88C37281CCAC}" type="pres">
      <dgm:prSet presAssocID="{F29285DC-9B10-4D57-AC96-99A406C05D59}" presName="horzSpace2" presStyleCnt="0"/>
      <dgm:spPr/>
    </dgm:pt>
    <dgm:pt modelId="{FBB3C6B6-E13F-42EF-B6F0-244D2FD98F58}" type="pres">
      <dgm:prSet presAssocID="{F29285DC-9B10-4D57-AC96-99A406C05D59}" presName="tx2" presStyleLbl="revTx" presStyleIdx="5" presStyleCnt="8"/>
      <dgm:spPr/>
    </dgm:pt>
    <dgm:pt modelId="{64F4A72E-0B4D-4C79-BA7D-CE4BAE335D40}" type="pres">
      <dgm:prSet presAssocID="{F29285DC-9B10-4D57-AC96-99A406C05D59}" presName="vert2" presStyleCnt="0"/>
      <dgm:spPr/>
    </dgm:pt>
    <dgm:pt modelId="{21A18A3A-56EF-4B99-A73F-94DC2894FD99}" type="pres">
      <dgm:prSet presAssocID="{F29285DC-9B10-4D57-AC96-99A406C05D59}" presName="thinLine2b" presStyleLbl="callout" presStyleIdx="3" presStyleCnt="6"/>
      <dgm:spPr/>
    </dgm:pt>
    <dgm:pt modelId="{ED012AA0-6BDE-49BE-A64C-EA21EF41FD3A}" type="pres">
      <dgm:prSet presAssocID="{F29285DC-9B10-4D57-AC96-99A406C05D59}" presName="vertSpace2b" presStyleCnt="0"/>
      <dgm:spPr/>
    </dgm:pt>
    <dgm:pt modelId="{76A5316A-FD5E-4AAD-8CAD-4C7430EA8CD1}" type="pres">
      <dgm:prSet presAssocID="{D5744922-8882-432C-8692-31ED31B5EFA0}" presName="horz2" presStyleCnt="0"/>
      <dgm:spPr/>
    </dgm:pt>
    <dgm:pt modelId="{2AE9967D-AA4D-4533-844A-544F572C7AB4}" type="pres">
      <dgm:prSet presAssocID="{D5744922-8882-432C-8692-31ED31B5EFA0}" presName="horzSpace2" presStyleCnt="0"/>
      <dgm:spPr/>
    </dgm:pt>
    <dgm:pt modelId="{E5F72F3F-40E7-451A-97F0-C63DB897EE83}" type="pres">
      <dgm:prSet presAssocID="{D5744922-8882-432C-8692-31ED31B5EFA0}" presName="tx2" presStyleLbl="revTx" presStyleIdx="6" presStyleCnt="8"/>
      <dgm:spPr/>
    </dgm:pt>
    <dgm:pt modelId="{DAB7B3EB-DD68-462E-B548-CF166E0D446D}" type="pres">
      <dgm:prSet presAssocID="{D5744922-8882-432C-8692-31ED31B5EFA0}" presName="vert2" presStyleCnt="0"/>
      <dgm:spPr/>
    </dgm:pt>
    <dgm:pt modelId="{83BD03A4-8BEC-4ACA-93BA-3A5441272FEC}" type="pres">
      <dgm:prSet presAssocID="{D5744922-8882-432C-8692-31ED31B5EFA0}" presName="thinLine2b" presStyleLbl="callout" presStyleIdx="4" presStyleCnt="6"/>
      <dgm:spPr/>
    </dgm:pt>
    <dgm:pt modelId="{9F582433-1054-4080-A8DD-3B50F85E6721}" type="pres">
      <dgm:prSet presAssocID="{D5744922-8882-432C-8692-31ED31B5EFA0}" presName="vertSpace2b" presStyleCnt="0"/>
      <dgm:spPr/>
    </dgm:pt>
    <dgm:pt modelId="{1F84E354-EB9D-4134-9390-E3C329E18D20}" type="pres">
      <dgm:prSet presAssocID="{E44E7917-A04F-4EC7-B974-109618C79AED}" presName="horz2" presStyleCnt="0"/>
      <dgm:spPr/>
    </dgm:pt>
    <dgm:pt modelId="{60321725-DF67-4A12-9FEC-CA619D8F83CB}" type="pres">
      <dgm:prSet presAssocID="{E44E7917-A04F-4EC7-B974-109618C79AED}" presName="horzSpace2" presStyleCnt="0"/>
      <dgm:spPr/>
    </dgm:pt>
    <dgm:pt modelId="{B10665F3-B86D-4B41-BAF2-B5D48C9D54E4}" type="pres">
      <dgm:prSet presAssocID="{E44E7917-A04F-4EC7-B974-109618C79AED}" presName="tx2" presStyleLbl="revTx" presStyleIdx="7" presStyleCnt="8"/>
      <dgm:spPr/>
    </dgm:pt>
    <dgm:pt modelId="{89DF9A7F-3368-4157-9CAF-E58F6CA85620}" type="pres">
      <dgm:prSet presAssocID="{E44E7917-A04F-4EC7-B974-109618C79AED}" presName="vert2" presStyleCnt="0"/>
      <dgm:spPr/>
    </dgm:pt>
    <dgm:pt modelId="{52C61FC2-9351-4385-BDE2-B264CE948A6E}" type="pres">
      <dgm:prSet presAssocID="{E44E7917-A04F-4EC7-B974-109618C79AED}" presName="thinLine2b" presStyleLbl="callout" presStyleIdx="5" presStyleCnt="6"/>
      <dgm:spPr/>
    </dgm:pt>
    <dgm:pt modelId="{D4DE3FDB-B9ED-4DCB-9DD1-CBE04043BF24}" type="pres">
      <dgm:prSet presAssocID="{E44E7917-A04F-4EC7-B974-109618C79AED}" presName="vertSpace2b" presStyleCnt="0"/>
      <dgm:spPr/>
    </dgm:pt>
  </dgm:ptLst>
  <dgm:cxnLst>
    <dgm:cxn modelId="{E0E6EC06-57D7-4C36-A439-A511A9406CC0}" type="presOf" srcId="{F29285DC-9B10-4D57-AC96-99A406C05D59}" destId="{FBB3C6B6-E13F-42EF-B6F0-244D2FD98F58}" srcOrd="0" destOrd="0" presId="urn:microsoft.com/office/officeart/2008/layout/LinedList"/>
    <dgm:cxn modelId="{6026D820-0405-4620-A359-E3E0714DC741}" type="presOf" srcId="{E44E7917-A04F-4EC7-B974-109618C79AED}" destId="{B10665F3-B86D-4B41-BAF2-B5D48C9D54E4}" srcOrd="0" destOrd="0" presId="urn:microsoft.com/office/officeart/2008/layout/LinedList"/>
    <dgm:cxn modelId="{AAF74927-5784-46E8-B6B1-DDFF941D87B8}" type="presOf" srcId="{1F789992-F5A1-47C0-BF7F-0D2A81558603}" destId="{801D360C-20F9-41C4-88D9-81EC98BCF0C8}" srcOrd="0" destOrd="0" presId="urn:microsoft.com/office/officeart/2008/layout/LinedList"/>
    <dgm:cxn modelId="{91BFAC32-1C81-43EA-ACFB-7EFCD188977C}" type="presOf" srcId="{58AEC0BB-681A-4FC9-B39C-3036806E1DB2}" destId="{1CEB274E-E731-4B59-A474-2FA23F590A58}" srcOrd="0" destOrd="0" presId="urn:microsoft.com/office/officeart/2008/layout/LinedList"/>
    <dgm:cxn modelId="{9C9A2039-2201-41E6-9EA0-A766498CEA63}" srcId="{D3B0C7B8-1F87-4349-AE5F-EDA57FE204D6}" destId="{6AE7D79B-8DD7-4CB6-83E5-BC929361441B}" srcOrd="1" destOrd="0" parTransId="{E4585BDB-60BA-4E69-B9E1-A995578F718C}" sibTransId="{288F0FCD-F476-4220-A27B-198E6FE7BAEA}"/>
    <dgm:cxn modelId="{73D8775D-127E-4BAF-BDD8-7979E84ACAD4}" srcId="{40671F31-D2EA-4703-9755-562E9286394D}" destId="{C3BAAFF6-D8CC-4BE6-83BD-28B03D6B40DC}" srcOrd="1" destOrd="0" parTransId="{E6372221-C291-45B0-8521-6C2146DC539E}" sibTransId="{B218589C-F32F-4FAD-81C8-1CDC8BDFF1C2}"/>
    <dgm:cxn modelId="{31475B46-5973-4CFB-A47A-167659EEA25C}" srcId="{6AE7D79B-8DD7-4CB6-83E5-BC929361441B}" destId="{E44E7917-A04F-4EC7-B974-109618C79AED}" srcOrd="2" destOrd="0" parTransId="{E2F29134-9AA3-4204-A5CD-83E9445EEDD8}" sibTransId="{F3DDD500-F4E2-4D52-AC52-AEF5A466EF5C}"/>
    <dgm:cxn modelId="{14BC9559-516F-447E-947F-1ECD6B75767E}" srcId="{40671F31-D2EA-4703-9755-562E9286394D}" destId="{1F789992-F5A1-47C0-BF7F-0D2A81558603}" srcOrd="2" destOrd="0" parTransId="{68C84D60-6D43-44D1-99AD-366EEF75E87D}" sibTransId="{9C54FA58-7574-4D62-913A-0E30A6800BA2}"/>
    <dgm:cxn modelId="{15849386-01C4-45BB-ABC5-D10339A7A153}" type="presOf" srcId="{D5744922-8882-432C-8692-31ED31B5EFA0}" destId="{E5F72F3F-40E7-451A-97F0-C63DB897EE83}" srcOrd="0" destOrd="0" presId="urn:microsoft.com/office/officeart/2008/layout/LinedList"/>
    <dgm:cxn modelId="{AAF4A786-1C63-4C75-BD4D-5CF733A72B78}" srcId="{6AE7D79B-8DD7-4CB6-83E5-BC929361441B}" destId="{F29285DC-9B10-4D57-AC96-99A406C05D59}" srcOrd="0" destOrd="0" parTransId="{080AC3E9-3D54-43F2-B8CF-8D5237B18F32}" sibTransId="{CEDAF54C-F2CE-4EB1-B5BA-1E967EED647B}"/>
    <dgm:cxn modelId="{A3E1E998-BBEF-4583-98EE-E71F2770A3C9}" type="presOf" srcId="{D3B0C7B8-1F87-4349-AE5F-EDA57FE204D6}" destId="{91966EC5-8B0F-4111-ABDF-AC3538C5BB82}" srcOrd="0" destOrd="0" presId="urn:microsoft.com/office/officeart/2008/layout/LinedList"/>
    <dgm:cxn modelId="{9DEBAAB9-AE3F-4BF3-A27F-CE2358359CE3}" type="presOf" srcId="{C3BAAFF6-D8CC-4BE6-83BD-28B03D6B40DC}" destId="{11CD6279-6F82-4D0C-BF3A-A52F7856C3AB}" srcOrd="0" destOrd="0" presId="urn:microsoft.com/office/officeart/2008/layout/LinedList"/>
    <dgm:cxn modelId="{0B7DF2C0-3B90-4F4D-A626-83FB248A92B2}" type="presOf" srcId="{40671F31-D2EA-4703-9755-562E9286394D}" destId="{CF53363A-1C4B-42B4-A775-44376ECF2B99}" srcOrd="0" destOrd="0" presId="urn:microsoft.com/office/officeart/2008/layout/LinedList"/>
    <dgm:cxn modelId="{148156E6-D15E-49F1-A1D5-55CA1527BECA}" srcId="{D3B0C7B8-1F87-4349-AE5F-EDA57FE204D6}" destId="{40671F31-D2EA-4703-9755-562E9286394D}" srcOrd="0" destOrd="0" parTransId="{CC1E1B07-F562-4AEB-8F84-2BDE7D78D910}" sibTransId="{9239BF27-972F-41A7-AC9D-A9F42D79C551}"/>
    <dgm:cxn modelId="{EF6F4CEC-9E22-472F-9FD1-6BD914CFFE4F}" type="presOf" srcId="{6AE7D79B-8DD7-4CB6-83E5-BC929361441B}" destId="{2E29952E-08BB-4394-901A-81F090F56FC6}" srcOrd="0" destOrd="0" presId="urn:microsoft.com/office/officeart/2008/layout/LinedList"/>
    <dgm:cxn modelId="{28996FF1-4764-466C-A08A-3D5959B9C8F0}" srcId="{6AE7D79B-8DD7-4CB6-83E5-BC929361441B}" destId="{D5744922-8882-432C-8692-31ED31B5EFA0}" srcOrd="1" destOrd="0" parTransId="{2EE334AE-FD9B-4BDA-9A37-5A86280C9B5E}" sibTransId="{515D8510-C121-4888-81EF-B636B6B0B572}"/>
    <dgm:cxn modelId="{F9D4D2FF-6AE4-4CF0-A0BA-11E34CA8D6D5}" srcId="{40671F31-D2EA-4703-9755-562E9286394D}" destId="{58AEC0BB-681A-4FC9-B39C-3036806E1DB2}" srcOrd="0" destOrd="0" parTransId="{41867D6D-62C8-4C6D-A8F4-49789C149664}" sibTransId="{53CF9D23-CE86-443A-9616-F20322719675}"/>
    <dgm:cxn modelId="{794C17DB-7AB0-49C1-9872-F1748E30DEB8}" type="presParOf" srcId="{91966EC5-8B0F-4111-ABDF-AC3538C5BB82}" destId="{40710121-764F-4180-8851-2A263577615E}" srcOrd="0" destOrd="0" presId="urn:microsoft.com/office/officeart/2008/layout/LinedList"/>
    <dgm:cxn modelId="{22A60171-A76E-4368-A9FF-0F7B3E3DB912}" type="presParOf" srcId="{91966EC5-8B0F-4111-ABDF-AC3538C5BB82}" destId="{EB5E929C-DB7B-438F-838C-1F3BBCD6FF7A}" srcOrd="1" destOrd="0" presId="urn:microsoft.com/office/officeart/2008/layout/LinedList"/>
    <dgm:cxn modelId="{62E91E17-A3E4-4016-AABE-B305D9FBA0EB}" type="presParOf" srcId="{EB5E929C-DB7B-438F-838C-1F3BBCD6FF7A}" destId="{CF53363A-1C4B-42B4-A775-44376ECF2B99}" srcOrd="0" destOrd="0" presId="urn:microsoft.com/office/officeart/2008/layout/LinedList"/>
    <dgm:cxn modelId="{03DCF1F8-C97C-42C1-AFB0-7BACF830662A}" type="presParOf" srcId="{EB5E929C-DB7B-438F-838C-1F3BBCD6FF7A}" destId="{751BB1E2-9391-484F-84A5-05094388EE24}" srcOrd="1" destOrd="0" presId="urn:microsoft.com/office/officeart/2008/layout/LinedList"/>
    <dgm:cxn modelId="{F7064A26-5489-4E68-AC69-3B3B8F9A0E66}" type="presParOf" srcId="{751BB1E2-9391-484F-84A5-05094388EE24}" destId="{F010AD0E-DA53-4257-9272-6E76780AF4D1}" srcOrd="0" destOrd="0" presId="urn:microsoft.com/office/officeart/2008/layout/LinedList"/>
    <dgm:cxn modelId="{48974D68-D85D-4CFD-80CC-177CD5AE5548}" type="presParOf" srcId="{751BB1E2-9391-484F-84A5-05094388EE24}" destId="{E965BB9B-8EBE-4B37-847C-C77EDFD99F68}" srcOrd="1" destOrd="0" presId="urn:microsoft.com/office/officeart/2008/layout/LinedList"/>
    <dgm:cxn modelId="{0D679B4F-9653-40E4-8681-782E25BB5A76}" type="presParOf" srcId="{E965BB9B-8EBE-4B37-847C-C77EDFD99F68}" destId="{EC8CF0EB-E1D5-4646-A776-158FC0A8187B}" srcOrd="0" destOrd="0" presId="urn:microsoft.com/office/officeart/2008/layout/LinedList"/>
    <dgm:cxn modelId="{63708CC1-CB0F-4030-9E8C-3FA67252FB9F}" type="presParOf" srcId="{E965BB9B-8EBE-4B37-847C-C77EDFD99F68}" destId="{1CEB274E-E731-4B59-A474-2FA23F590A58}" srcOrd="1" destOrd="0" presId="urn:microsoft.com/office/officeart/2008/layout/LinedList"/>
    <dgm:cxn modelId="{827DFC22-B8B9-4221-84FC-B3F04A1FD988}" type="presParOf" srcId="{E965BB9B-8EBE-4B37-847C-C77EDFD99F68}" destId="{F6EF57B6-F717-4913-BA22-053B9CF23017}" srcOrd="2" destOrd="0" presId="urn:microsoft.com/office/officeart/2008/layout/LinedList"/>
    <dgm:cxn modelId="{DB9B8FD1-8CC5-46E6-96AF-54013E991EFC}" type="presParOf" srcId="{751BB1E2-9391-484F-84A5-05094388EE24}" destId="{8791D069-68D4-4C88-999F-08D45F874E13}" srcOrd="2" destOrd="0" presId="urn:microsoft.com/office/officeart/2008/layout/LinedList"/>
    <dgm:cxn modelId="{4016E801-0E72-4D20-B4CA-C1E1410C0153}" type="presParOf" srcId="{751BB1E2-9391-484F-84A5-05094388EE24}" destId="{43FC3A22-F9EE-4AAC-A11F-9405FD7791A8}" srcOrd="3" destOrd="0" presId="urn:microsoft.com/office/officeart/2008/layout/LinedList"/>
    <dgm:cxn modelId="{2945280A-B069-410E-B630-E5DB74C298B0}" type="presParOf" srcId="{751BB1E2-9391-484F-84A5-05094388EE24}" destId="{458203EC-905C-407B-9161-CE5DE554A013}" srcOrd="4" destOrd="0" presId="urn:microsoft.com/office/officeart/2008/layout/LinedList"/>
    <dgm:cxn modelId="{DF217E52-913E-422B-B003-7868A5DC3762}" type="presParOf" srcId="{458203EC-905C-407B-9161-CE5DE554A013}" destId="{14C7DA0F-EF54-49A2-B8AF-F6B0D303B33B}" srcOrd="0" destOrd="0" presId="urn:microsoft.com/office/officeart/2008/layout/LinedList"/>
    <dgm:cxn modelId="{E5DF2C18-75AA-464F-B0BB-C2EF7A6AC666}" type="presParOf" srcId="{458203EC-905C-407B-9161-CE5DE554A013}" destId="{11CD6279-6F82-4D0C-BF3A-A52F7856C3AB}" srcOrd="1" destOrd="0" presId="urn:microsoft.com/office/officeart/2008/layout/LinedList"/>
    <dgm:cxn modelId="{3B105156-0330-4A21-89FA-09536446461D}" type="presParOf" srcId="{458203EC-905C-407B-9161-CE5DE554A013}" destId="{B4B82A5A-C6DF-4A7F-B2C1-E4F2EC4BE20D}" srcOrd="2" destOrd="0" presId="urn:microsoft.com/office/officeart/2008/layout/LinedList"/>
    <dgm:cxn modelId="{4F6B7697-A627-4481-922E-0C047B4EBCE8}" type="presParOf" srcId="{751BB1E2-9391-484F-84A5-05094388EE24}" destId="{08B70658-7D1E-4D19-8F79-4629908D1EAA}" srcOrd="5" destOrd="0" presId="urn:microsoft.com/office/officeart/2008/layout/LinedList"/>
    <dgm:cxn modelId="{C17454B7-7944-461B-83D9-E44F05A5EC84}" type="presParOf" srcId="{751BB1E2-9391-484F-84A5-05094388EE24}" destId="{9E5FE463-32DB-436E-97F5-3FEBCC7AD9A5}" srcOrd="6" destOrd="0" presId="urn:microsoft.com/office/officeart/2008/layout/LinedList"/>
    <dgm:cxn modelId="{4AFD6445-C4F3-43AD-BD73-FCBEE3A412FB}" type="presParOf" srcId="{751BB1E2-9391-484F-84A5-05094388EE24}" destId="{AB09E6A3-BAB1-4589-9BBA-B94EF729AE04}" srcOrd="7" destOrd="0" presId="urn:microsoft.com/office/officeart/2008/layout/LinedList"/>
    <dgm:cxn modelId="{A70A6A7F-2303-4FCA-A391-412661197102}" type="presParOf" srcId="{AB09E6A3-BAB1-4589-9BBA-B94EF729AE04}" destId="{0DB79F19-FA09-4611-A528-51E31697BB5D}" srcOrd="0" destOrd="0" presId="urn:microsoft.com/office/officeart/2008/layout/LinedList"/>
    <dgm:cxn modelId="{8470619A-9180-4698-84C2-65ADA5F03B8A}" type="presParOf" srcId="{AB09E6A3-BAB1-4589-9BBA-B94EF729AE04}" destId="{801D360C-20F9-41C4-88D9-81EC98BCF0C8}" srcOrd="1" destOrd="0" presId="urn:microsoft.com/office/officeart/2008/layout/LinedList"/>
    <dgm:cxn modelId="{BE733E58-F166-46D5-9B80-CE6D4707591D}" type="presParOf" srcId="{AB09E6A3-BAB1-4589-9BBA-B94EF729AE04}" destId="{7E15E116-C5B2-4FB4-9FE7-51C584249FFD}" srcOrd="2" destOrd="0" presId="urn:microsoft.com/office/officeart/2008/layout/LinedList"/>
    <dgm:cxn modelId="{97B7D54D-C6B8-4C32-93DA-C56D39A793BD}" type="presParOf" srcId="{751BB1E2-9391-484F-84A5-05094388EE24}" destId="{5F080069-13C7-41C5-A02F-C26380DAC59D}" srcOrd="8" destOrd="0" presId="urn:microsoft.com/office/officeart/2008/layout/LinedList"/>
    <dgm:cxn modelId="{6300E6C9-4F2B-42B0-8197-F173B8DCA5FC}" type="presParOf" srcId="{751BB1E2-9391-484F-84A5-05094388EE24}" destId="{702A2D17-40E9-48CB-B3DA-B3C24CBD91EF}" srcOrd="9" destOrd="0" presId="urn:microsoft.com/office/officeart/2008/layout/LinedList"/>
    <dgm:cxn modelId="{4CE64B2A-A367-45D6-BE49-CFD9BD11875B}" type="presParOf" srcId="{91966EC5-8B0F-4111-ABDF-AC3538C5BB82}" destId="{4B807CEA-1F68-4C11-81A3-14C9B904484F}" srcOrd="2" destOrd="0" presId="urn:microsoft.com/office/officeart/2008/layout/LinedList"/>
    <dgm:cxn modelId="{36B5E87B-B3E8-4F17-8108-4A9BD16EB422}" type="presParOf" srcId="{91966EC5-8B0F-4111-ABDF-AC3538C5BB82}" destId="{5CF3EE46-C3AF-41A2-B8D0-5D9D3014922B}" srcOrd="3" destOrd="0" presId="urn:microsoft.com/office/officeart/2008/layout/LinedList"/>
    <dgm:cxn modelId="{722C04BC-3C61-40A6-B792-035320BDDE74}" type="presParOf" srcId="{5CF3EE46-C3AF-41A2-B8D0-5D9D3014922B}" destId="{2E29952E-08BB-4394-901A-81F090F56FC6}" srcOrd="0" destOrd="0" presId="urn:microsoft.com/office/officeart/2008/layout/LinedList"/>
    <dgm:cxn modelId="{2300B5E1-B6C6-4B6E-81CF-9F1AF76CADF6}" type="presParOf" srcId="{5CF3EE46-C3AF-41A2-B8D0-5D9D3014922B}" destId="{6FAC95BB-AE10-41DE-9BEA-E4FFA7A7B892}" srcOrd="1" destOrd="0" presId="urn:microsoft.com/office/officeart/2008/layout/LinedList"/>
    <dgm:cxn modelId="{09DD8DD9-D378-452B-AED0-3C8772097869}" type="presParOf" srcId="{6FAC95BB-AE10-41DE-9BEA-E4FFA7A7B892}" destId="{5F3AB9C7-79E0-435E-9E2E-4CB999C205DF}" srcOrd="0" destOrd="0" presId="urn:microsoft.com/office/officeart/2008/layout/LinedList"/>
    <dgm:cxn modelId="{4C4227E4-C88F-430E-9027-EB52A2042C45}" type="presParOf" srcId="{6FAC95BB-AE10-41DE-9BEA-E4FFA7A7B892}" destId="{0F3C0790-D6F5-443A-976B-C298A3BD2021}" srcOrd="1" destOrd="0" presId="urn:microsoft.com/office/officeart/2008/layout/LinedList"/>
    <dgm:cxn modelId="{1F3E5CAE-1DF6-45AB-A81D-FABCA92D8C14}" type="presParOf" srcId="{0F3C0790-D6F5-443A-976B-C298A3BD2021}" destId="{FD93029B-625F-415F-AF19-88C37281CCAC}" srcOrd="0" destOrd="0" presId="urn:microsoft.com/office/officeart/2008/layout/LinedList"/>
    <dgm:cxn modelId="{B6036822-85EE-41B8-B81F-6568E51EEDAC}" type="presParOf" srcId="{0F3C0790-D6F5-443A-976B-C298A3BD2021}" destId="{FBB3C6B6-E13F-42EF-B6F0-244D2FD98F58}" srcOrd="1" destOrd="0" presId="urn:microsoft.com/office/officeart/2008/layout/LinedList"/>
    <dgm:cxn modelId="{A7D0E0AE-9A0E-47FA-B09C-C7CC438A85E0}" type="presParOf" srcId="{0F3C0790-D6F5-443A-976B-C298A3BD2021}" destId="{64F4A72E-0B4D-4C79-BA7D-CE4BAE335D40}" srcOrd="2" destOrd="0" presId="urn:microsoft.com/office/officeart/2008/layout/LinedList"/>
    <dgm:cxn modelId="{121DDC3C-E841-46F0-BD0B-A4386FF8A3F3}" type="presParOf" srcId="{6FAC95BB-AE10-41DE-9BEA-E4FFA7A7B892}" destId="{21A18A3A-56EF-4B99-A73F-94DC2894FD99}" srcOrd="2" destOrd="0" presId="urn:microsoft.com/office/officeart/2008/layout/LinedList"/>
    <dgm:cxn modelId="{C6704307-CAAD-4991-A561-70E8F8E19351}" type="presParOf" srcId="{6FAC95BB-AE10-41DE-9BEA-E4FFA7A7B892}" destId="{ED012AA0-6BDE-49BE-A64C-EA21EF41FD3A}" srcOrd="3" destOrd="0" presId="urn:microsoft.com/office/officeart/2008/layout/LinedList"/>
    <dgm:cxn modelId="{5653CCF5-92B0-4A8B-AB88-D75E051B9791}" type="presParOf" srcId="{6FAC95BB-AE10-41DE-9BEA-E4FFA7A7B892}" destId="{76A5316A-FD5E-4AAD-8CAD-4C7430EA8CD1}" srcOrd="4" destOrd="0" presId="urn:microsoft.com/office/officeart/2008/layout/LinedList"/>
    <dgm:cxn modelId="{6ECE9541-E73C-4CC3-AAAA-D8EF472BDFAE}" type="presParOf" srcId="{76A5316A-FD5E-4AAD-8CAD-4C7430EA8CD1}" destId="{2AE9967D-AA4D-4533-844A-544F572C7AB4}" srcOrd="0" destOrd="0" presId="urn:microsoft.com/office/officeart/2008/layout/LinedList"/>
    <dgm:cxn modelId="{A990CF9D-22EB-4AA5-9FC7-DD4C61544C3B}" type="presParOf" srcId="{76A5316A-FD5E-4AAD-8CAD-4C7430EA8CD1}" destId="{E5F72F3F-40E7-451A-97F0-C63DB897EE83}" srcOrd="1" destOrd="0" presId="urn:microsoft.com/office/officeart/2008/layout/LinedList"/>
    <dgm:cxn modelId="{F3519533-61BC-4796-9AD7-00D930D4DD20}" type="presParOf" srcId="{76A5316A-FD5E-4AAD-8CAD-4C7430EA8CD1}" destId="{DAB7B3EB-DD68-462E-B548-CF166E0D446D}" srcOrd="2" destOrd="0" presId="urn:microsoft.com/office/officeart/2008/layout/LinedList"/>
    <dgm:cxn modelId="{7549774E-640E-4E58-98D0-C511F5A19511}" type="presParOf" srcId="{6FAC95BB-AE10-41DE-9BEA-E4FFA7A7B892}" destId="{83BD03A4-8BEC-4ACA-93BA-3A5441272FEC}" srcOrd="5" destOrd="0" presId="urn:microsoft.com/office/officeart/2008/layout/LinedList"/>
    <dgm:cxn modelId="{2656E05E-7D4A-439D-BFEE-81152E93048B}" type="presParOf" srcId="{6FAC95BB-AE10-41DE-9BEA-E4FFA7A7B892}" destId="{9F582433-1054-4080-A8DD-3B50F85E6721}" srcOrd="6" destOrd="0" presId="urn:microsoft.com/office/officeart/2008/layout/LinedList"/>
    <dgm:cxn modelId="{2AC8A024-D7F6-4218-8079-8C501D890C90}" type="presParOf" srcId="{6FAC95BB-AE10-41DE-9BEA-E4FFA7A7B892}" destId="{1F84E354-EB9D-4134-9390-E3C329E18D20}" srcOrd="7" destOrd="0" presId="urn:microsoft.com/office/officeart/2008/layout/LinedList"/>
    <dgm:cxn modelId="{32AADC23-4355-47A9-B08D-34616EED1AB7}" type="presParOf" srcId="{1F84E354-EB9D-4134-9390-E3C329E18D20}" destId="{60321725-DF67-4A12-9FEC-CA619D8F83CB}" srcOrd="0" destOrd="0" presId="urn:microsoft.com/office/officeart/2008/layout/LinedList"/>
    <dgm:cxn modelId="{8A8366EC-C096-417D-855C-52F946FE4F52}" type="presParOf" srcId="{1F84E354-EB9D-4134-9390-E3C329E18D20}" destId="{B10665F3-B86D-4B41-BAF2-B5D48C9D54E4}" srcOrd="1" destOrd="0" presId="urn:microsoft.com/office/officeart/2008/layout/LinedList"/>
    <dgm:cxn modelId="{5D2815DA-BAC8-4592-AD32-8E37F8ED36C9}" type="presParOf" srcId="{1F84E354-EB9D-4134-9390-E3C329E18D20}" destId="{89DF9A7F-3368-4157-9CAF-E58F6CA85620}" srcOrd="2" destOrd="0" presId="urn:microsoft.com/office/officeart/2008/layout/LinedList"/>
    <dgm:cxn modelId="{E9B8E674-66A2-40E2-8708-4FAC5C603A31}" type="presParOf" srcId="{6FAC95BB-AE10-41DE-9BEA-E4FFA7A7B892}" destId="{52C61FC2-9351-4385-BDE2-B264CE948A6E}" srcOrd="8" destOrd="0" presId="urn:microsoft.com/office/officeart/2008/layout/LinedList"/>
    <dgm:cxn modelId="{FADF12B3-2581-4086-8D40-A0A26ED00778}" type="presParOf" srcId="{6FAC95BB-AE10-41DE-9BEA-E4FFA7A7B892}" destId="{D4DE3FDB-B9ED-4DCB-9DD1-CBE04043BF24}"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E7E3A-F166-4C49-A167-D89A1B5307CA}">
      <dsp:nvSpPr>
        <dsp:cNvPr id="0" name=""/>
        <dsp:cNvSpPr/>
      </dsp:nvSpPr>
      <dsp:spPr>
        <a:xfrm>
          <a:off x="0" y="57694"/>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Each customer is important</a:t>
          </a:r>
        </a:p>
      </dsp:txBody>
      <dsp:txXfrm>
        <a:off x="42663" y="100357"/>
        <a:ext cx="4720676" cy="788627"/>
      </dsp:txXfrm>
    </dsp:sp>
    <dsp:sp modelId="{6F5506CA-B4E1-4B48-9A04-89DBCA6A8386}">
      <dsp:nvSpPr>
        <dsp:cNvPr id="0" name=""/>
        <dsp:cNvSpPr/>
      </dsp:nvSpPr>
      <dsp:spPr>
        <a:xfrm>
          <a:off x="0" y="995008"/>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Adopt a product mindset</a:t>
          </a:r>
        </a:p>
      </dsp:txBody>
      <dsp:txXfrm>
        <a:off x="42663" y="1037671"/>
        <a:ext cx="4720676" cy="788627"/>
      </dsp:txXfrm>
    </dsp:sp>
    <dsp:sp modelId="{840DB1B5-2ECF-4524-9C29-03EE970CB876}">
      <dsp:nvSpPr>
        <dsp:cNvPr id="0" name=""/>
        <dsp:cNvSpPr/>
      </dsp:nvSpPr>
      <dsp:spPr>
        <a:xfrm>
          <a:off x="0" y="1932321"/>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Empower developers through self-service with guardrails</a:t>
          </a:r>
        </a:p>
      </dsp:txBody>
      <dsp:txXfrm>
        <a:off x="42663" y="1974984"/>
        <a:ext cx="4720676" cy="788627"/>
      </dsp:txXfrm>
    </dsp:sp>
    <dsp:sp modelId="{7C9C67AF-A1C6-4150-996F-DC665FDE3052}">
      <dsp:nvSpPr>
        <dsp:cNvPr id="0" name=""/>
        <dsp:cNvSpPr/>
      </dsp:nvSpPr>
      <dsp:spPr>
        <a:xfrm>
          <a:off x="0" y="2869634"/>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Improve discovery, eliminate waste through inventories</a:t>
          </a:r>
        </a:p>
      </dsp:txBody>
      <dsp:txXfrm>
        <a:off x="42663" y="2912297"/>
        <a:ext cx="4720676" cy="788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B25B2-70B6-4179-B23D-587FCE908887}">
      <dsp:nvSpPr>
        <dsp:cNvPr id="0" name=""/>
        <dsp:cNvSpPr/>
      </dsp:nvSpPr>
      <dsp:spPr>
        <a:xfrm>
          <a:off x="0" y="43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IaC enables programmatic infrastructure management.</a:t>
          </a:r>
        </a:p>
      </dsp:txBody>
      <dsp:txXfrm>
        <a:off x="38838" y="43173"/>
        <a:ext cx="4738799" cy="717924"/>
      </dsp:txXfrm>
    </dsp:sp>
    <dsp:sp modelId="{15DF88D8-8038-4E24-9494-5C4D832321F1}">
      <dsp:nvSpPr>
        <dsp:cNvPr id="0" name=""/>
        <dsp:cNvSpPr/>
      </dsp:nvSpPr>
      <dsp:spPr>
        <a:xfrm>
          <a:off x="0" y="8575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ARM, Bicep, and Terraform all provide declarative infrastructure definitions.</a:t>
          </a:r>
        </a:p>
      </dsp:txBody>
      <dsp:txXfrm>
        <a:off x="38838" y="896373"/>
        <a:ext cx="4738799" cy="717924"/>
      </dsp:txXfrm>
    </dsp:sp>
    <dsp:sp modelId="{AD213292-35AA-4848-BA00-D8198277138E}">
      <dsp:nvSpPr>
        <dsp:cNvPr id="0" name=""/>
        <dsp:cNvSpPr/>
      </dsp:nvSpPr>
      <dsp:spPr>
        <a:xfrm>
          <a:off x="0" y="17107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Integration with CI/CD pipelines for automated resource provisioning.</a:t>
          </a:r>
        </a:p>
      </dsp:txBody>
      <dsp:txXfrm>
        <a:off x="38838" y="1749573"/>
        <a:ext cx="4738799" cy="717924"/>
      </dsp:txXfrm>
    </dsp:sp>
    <dsp:sp modelId="{980F86FB-2BA2-4852-BEA5-39A90B13FA27}">
      <dsp:nvSpPr>
        <dsp:cNvPr id="0" name=""/>
        <dsp:cNvSpPr/>
      </dsp:nvSpPr>
      <dsp:spPr>
        <a:xfrm>
          <a:off x="0" y="25639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Bicep Modules, Terraform Modules, Azure Verified Modules</a:t>
          </a:r>
        </a:p>
      </dsp:txBody>
      <dsp:txXfrm>
        <a:off x="38838" y="2602773"/>
        <a:ext cx="4738799" cy="717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C416E-2BE9-4E43-B5C6-A212B99CE7D4}">
      <dsp:nvSpPr>
        <dsp:cNvPr id="0" name=""/>
        <dsp:cNvSpPr/>
      </dsp:nvSpPr>
      <dsp:spPr>
        <a:xfrm>
          <a:off x="0" y="6000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Self-service platforms like ADE and DevBox enable efficient resource provisioning.</a:t>
          </a:r>
        </a:p>
      </dsp:txBody>
      <dsp:txXfrm>
        <a:off x="51003" y="111003"/>
        <a:ext cx="4722907" cy="942803"/>
      </dsp:txXfrm>
    </dsp:sp>
    <dsp:sp modelId="{F11A0D5E-50A2-4AD4-BD20-52694B9611B0}">
      <dsp:nvSpPr>
        <dsp:cNvPr id="0" name=""/>
        <dsp:cNvSpPr/>
      </dsp:nvSpPr>
      <dsp:spPr>
        <a:xfrm>
          <a:off x="0" y="115953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ADE uses IaC templates for consistent environments.</a:t>
          </a:r>
        </a:p>
      </dsp:txBody>
      <dsp:txXfrm>
        <a:off x="51003" y="1210533"/>
        <a:ext cx="4722907" cy="942803"/>
      </dsp:txXfrm>
    </dsp:sp>
    <dsp:sp modelId="{784AB0AC-7C8B-4795-972F-AB39720E0695}">
      <dsp:nvSpPr>
        <dsp:cNvPr id="0" name=""/>
        <dsp:cNvSpPr/>
      </dsp:nvSpPr>
      <dsp:spPr>
        <a:xfrm>
          <a:off x="0" y="225906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Dev Box integrates with identity management and policy enforcement tools.</a:t>
          </a:r>
        </a:p>
      </dsp:txBody>
      <dsp:txXfrm>
        <a:off x="51003" y="2310063"/>
        <a:ext cx="4722907" cy="9428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56287-6B7B-423F-AF90-B0261744B7EC}">
      <dsp:nvSpPr>
        <dsp:cNvPr id="0" name=""/>
        <dsp:cNvSpPr/>
      </dsp:nvSpPr>
      <dsp:spPr>
        <a:xfrm>
          <a:off x="3292" y="478648"/>
          <a:ext cx="1126617" cy="1126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93AC8-B06F-439A-AF73-4715AD6A873A}">
      <dsp:nvSpPr>
        <dsp:cNvPr id="0" name=""/>
        <dsp:cNvSpPr/>
      </dsp:nvSpPr>
      <dsp:spPr>
        <a:xfrm>
          <a:off x="3292"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dirty="0"/>
            <a:t>Push-based approach</a:t>
          </a:r>
        </a:p>
      </dsp:txBody>
      <dsp:txXfrm>
        <a:off x="3292" y="1772493"/>
        <a:ext cx="3218906" cy="482835"/>
      </dsp:txXfrm>
    </dsp:sp>
    <dsp:sp modelId="{49A563C9-FA1A-4FE9-8E0E-69F50FB81981}">
      <dsp:nvSpPr>
        <dsp:cNvPr id="0" name=""/>
        <dsp:cNvSpPr/>
      </dsp:nvSpPr>
      <dsp:spPr>
        <a:xfrm>
          <a:off x="3292"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Directly apply changes to infrastructure</a:t>
          </a:r>
        </a:p>
        <a:p>
          <a:pPr marL="0" lvl="0" indent="0" algn="l" defTabSz="755650">
            <a:lnSpc>
              <a:spcPct val="100000"/>
            </a:lnSpc>
            <a:spcBef>
              <a:spcPct val="0"/>
            </a:spcBef>
            <a:spcAft>
              <a:spcPct val="35000"/>
            </a:spcAft>
            <a:buNone/>
          </a:pPr>
          <a:r>
            <a:rPr lang="en-AU" sz="1700" kern="1200" dirty="0"/>
            <a:t>Initiated by developers or CI/CD pipelines</a:t>
          </a:r>
        </a:p>
        <a:p>
          <a:pPr marL="0" lvl="0" indent="0" algn="l" defTabSz="755650">
            <a:lnSpc>
              <a:spcPct val="100000"/>
            </a:lnSpc>
            <a:spcBef>
              <a:spcPct val="0"/>
            </a:spcBef>
            <a:spcAft>
              <a:spcPct val="35000"/>
            </a:spcAft>
            <a:buNone/>
          </a:pPr>
          <a:r>
            <a:rPr lang="en-AU" sz="1700" kern="1200" dirty="0"/>
            <a:t>Flexibility with some manual intervention</a:t>
          </a:r>
        </a:p>
      </dsp:txBody>
      <dsp:txXfrm>
        <a:off x="3292" y="2333110"/>
        <a:ext cx="3218906" cy="2034560"/>
      </dsp:txXfrm>
    </dsp:sp>
    <dsp:sp modelId="{34070CFB-E450-4142-AFCD-1E590BB39C21}">
      <dsp:nvSpPr>
        <dsp:cNvPr id="0" name=""/>
        <dsp:cNvSpPr/>
      </dsp:nvSpPr>
      <dsp:spPr>
        <a:xfrm>
          <a:off x="3785506" y="478648"/>
          <a:ext cx="1126617" cy="1126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1C5F8-C3A0-4316-81C9-F78402C4A73A}">
      <dsp:nvSpPr>
        <dsp:cNvPr id="0" name=""/>
        <dsp:cNvSpPr/>
      </dsp:nvSpPr>
      <dsp:spPr>
        <a:xfrm>
          <a:off x="3785506"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a:t>GitOps</a:t>
          </a:r>
        </a:p>
      </dsp:txBody>
      <dsp:txXfrm>
        <a:off x="3785506" y="1772493"/>
        <a:ext cx="3218906" cy="482835"/>
      </dsp:txXfrm>
    </dsp:sp>
    <dsp:sp modelId="{F2748EB7-2A4E-462F-AD6B-9B6920B5B10E}">
      <dsp:nvSpPr>
        <dsp:cNvPr id="0" name=""/>
        <dsp:cNvSpPr/>
      </dsp:nvSpPr>
      <dsp:spPr>
        <a:xfrm>
          <a:off x="3785506"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Automatically detect changes in the repository</a:t>
          </a:r>
        </a:p>
        <a:p>
          <a:pPr marL="0" lvl="0" indent="0" algn="l" defTabSz="755650">
            <a:lnSpc>
              <a:spcPct val="100000"/>
            </a:lnSpc>
            <a:spcBef>
              <a:spcPct val="0"/>
            </a:spcBef>
            <a:spcAft>
              <a:spcPct val="35000"/>
            </a:spcAft>
            <a:buNone/>
          </a:pPr>
          <a:r>
            <a:rPr lang="en-AU" sz="1700" kern="1200" dirty="0"/>
            <a:t>Emphasizes declarative configuration and version control</a:t>
          </a:r>
        </a:p>
        <a:p>
          <a:pPr marL="0" lvl="0" indent="0" algn="l" defTabSz="755650">
            <a:lnSpc>
              <a:spcPct val="100000"/>
            </a:lnSpc>
            <a:spcBef>
              <a:spcPct val="0"/>
            </a:spcBef>
            <a:spcAft>
              <a:spcPct val="35000"/>
            </a:spcAft>
            <a:buNone/>
          </a:pPr>
          <a:r>
            <a:rPr lang="en-AU" sz="1700" kern="1200" dirty="0"/>
            <a:t>Improved observability and rollback capabilities</a:t>
          </a:r>
        </a:p>
      </dsp:txBody>
      <dsp:txXfrm>
        <a:off x="3785506" y="2333110"/>
        <a:ext cx="3218906" cy="2034560"/>
      </dsp:txXfrm>
    </dsp:sp>
    <dsp:sp modelId="{B26A799B-BA46-4DCC-8BF3-D70D131817D2}">
      <dsp:nvSpPr>
        <dsp:cNvPr id="0" name=""/>
        <dsp:cNvSpPr/>
      </dsp:nvSpPr>
      <dsp:spPr>
        <a:xfrm>
          <a:off x="7567721" y="478648"/>
          <a:ext cx="1126617" cy="1126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2280FF-F343-4F12-8C94-A23D1C4317C6}">
      <dsp:nvSpPr>
        <dsp:cNvPr id="0" name=""/>
        <dsp:cNvSpPr/>
      </dsp:nvSpPr>
      <dsp:spPr>
        <a:xfrm>
          <a:off x="7567721"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a:t>ChatOps</a:t>
          </a:r>
        </a:p>
      </dsp:txBody>
      <dsp:txXfrm>
        <a:off x="7567721" y="1772493"/>
        <a:ext cx="3218906" cy="482835"/>
      </dsp:txXfrm>
    </dsp:sp>
    <dsp:sp modelId="{493D3590-1987-4C27-B90A-CB771DE9D1D9}">
      <dsp:nvSpPr>
        <dsp:cNvPr id="0" name=""/>
        <dsp:cNvSpPr/>
      </dsp:nvSpPr>
      <dsp:spPr>
        <a:xfrm>
          <a:off x="7567721"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Integrates resource management with collaboration tools</a:t>
          </a:r>
        </a:p>
        <a:p>
          <a:pPr marL="0" lvl="0" indent="0" algn="l" defTabSz="755650">
            <a:lnSpc>
              <a:spcPct val="100000"/>
            </a:lnSpc>
            <a:spcBef>
              <a:spcPct val="0"/>
            </a:spcBef>
            <a:spcAft>
              <a:spcPct val="35000"/>
            </a:spcAft>
            <a:buNone/>
          </a:pPr>
          <a:r>
            <a:rPr lang="en-AU" sz="1700" kern="1200" dirty="0"/>
            <a:t>Allows tasks within communication platforms</a:t>
          </a:r>
        </a:p>
        <a:p>
          <a:pPr marL="0" lvl="0" indent="0" algn="l" defTabSz="755650">
            <a:lnSpc>
              <a:spcPct val="100000"/>
            </a:lnSpc>
            <a:spcBef>
              <a:spcPct val="0"/>
            </a:spcBef>
            <a:spcAft>
              <a:spcPct val="35000"/>
            </a:spcAft>
            <a:buNone/>
          </a:pPr>
          <a:r>
            <a:rPr lang="en-AU" sz="1700" kern="1200" dirty="0"/>
            <a:t>Enhances user experience and operational efficiency.</a:t>
          </a:r>
        </a:p>
      </dsp:txBody>
      <dsp:txXfrm>
        <a:off x="7567721" y="2333110"/>
        <a:ext cx="3218906" cy="2034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8283-AF1B-4755-8D0A-58BB465F9B0F}">
      <dsp:nvSpPr>
        <dsp:cNvPr id="0" name=""/>
        <dsp:cNvSpPr/>
      </dsp:nvSpPr>
      <dsp:spPr>
        <a:xfrm>
          <a:off x="0" y="104774"/>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Open Source tool that accelerates provisioning and deploying app resources on Azure.</a:t>
          </a:r>
        </a:p>
      </dsp:txBody>
      <dsp:txXfrm>
        <a:off x="45635" y="150409"/>
        <a:ext cx="4269593" cy="843560"/>
      </dsp:txXfrm>
    </dsp:sp>
    <dsp:sp modelId="{E718A1E5-9B48-463C-84B2-0006D8D341A2}">
      <dsp:nvSpPr>
        <dsp:cNvPr id="0" name=""/>
        <dsp:cNvSpPr/>
      </dsp:nvSpPr>
      <dsp:spPr>
        <a:xfrm>
          <a:off x="0" y="1088564"/>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Reusable infrastructure as code assets</a:t>
          </a:r>
        </a:p>
      </dsp:txBody>
      <dsp:txXfrm>
        <a:off x="45635" y="1134199"/>
        <a:ext cx="4269593" cy="843560"/>
      </dsp:txXfrm>
    </dsp:sp>
    <dsp:sp modelId="{B39FD772-7FCA-423C-8077-43E6FFFB7424}">
      <dsp:nvSpPr>
        <dsp:cNvPr id="0" name=""/>
        <dsp:cNvSpPr/>
      </dsp:nvSpPr>
      <dsp:spPr>
        <a:xfrm>
          <a:off x="0" y="2072355"/>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Integration with GitHub Actions or Azure Pipelines.</a:t>
          </a:r>
        </a:p>
      </dsp:txBody>
      <dsp:txXfrm>
        <a:off x="45635" y="2117990"/>
        <a:ext cx="4269593" cy="843560"/>
      </dsp:txXfrm>
    </dsp:sp>
    <dsp:sp modelId="{B689251A-F986-498C-9257-8EDFEDF99022}">
      <dsp:nvSpPr>
        <dsp:cNvPr id="0" name=""/>
        <dsp:cNvSpPr/>
      </dsp:nvSpPr>
      <dsp:spPr>
        <a:xfrm>
          <a:off x="0" y="3056145"/>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Can create templates for app code, azd configuration, and infrastructure files.</a:t>
          </a:r>
        </a:p>
      </dsp:txBody>
      <dsp:txXfrm>
        <a:off x="45635" y="3101780"/>
        <a:ext cx="4269593" cy="843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A85F8-034C-4BCB-A1D9-62B5CA78ADE2}">
      <dsp:nvSpPr>
        <dsp:cNvPr id="0" name=""/>
        <dsp:cNvSpPr/>
      </dsp:nvSpPr>
      <dsp:spPr>
        <a:xfrm rot="10800000">
          <a:off x="1401961" y="2103"/>
          <a:ext cx="4069674" cy="150757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Self-service app infrastructure</a:t>
          </a:r>
        </a:p>
      </dsp:txBody>
      <dsp:txXfrm rot="10800000">
        <a:off x="1778854" y="2103"/>
        <a:ext cx="3692781" cy="1507571"/>
      </dsp:txXfrm>
    </dsp:sp>
    <dsp:sp modelId="{AD179634-C7A6-4125-B51F-5CD080107C9C}">
      <dsp:nvSpPr>
        <dsp:cNvPr id="0" name=""/>
        <dsp:cNvSpPr/>
      </dsp:nvSpPr>
      <dsp:spPr>
        <a:xfrm>
          <a:off x="648175" y="2103"/>
          <a:ext cx="1507571" cy="150757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0C340-8C3F-4EB8-B0C3-9BB24AEBFA35}">
      <dsp:nvSpPr>
        <dsp:cNvPr id="0" name=""/>
        <dsp:cNvSpPr/>
      </dsp:nvSpPr>
      <dsp:spPr>
        <a:xfrm rot="10800000">
          <a:off x="1401961" y="1959696"/>
          <a:ext cx="4069674" cy="1507571"/>
        </a:xfrm>
        <a:prstGeom prst="homePlate">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Standardize templates</a:t>
          </a:r>
        </a:p>
      </dsp:txBody>
      <dsp:txXfrm rot="10800000">
        <a:off x="1778854" y="1959696"/>
        <a:ext cx="3692781" cy="1507571"/>
      </dsp:txXfrm>
    </dsp:sp>
    <dsp:sp modelId="{49B48808-5E13-41EE-8C38-1C0DA44DEB3A}">
      <dsp:nvSpPr>
        <dsp:cNvPr id="0" name=""/>
        <dsp:cNvSpPr/>
      </dsp:nvSpPr>
      <dsp:spPr>
        <a:xfrm>
          <a:off x="648175" y="1959696"/>
          <a:ext cx="1507571" cy="15075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868D5-AF18-4CA4-BFE4-388EB1928DAB}">
      <dsp:nvSpPr>
        <dsp:cNvPr id="0" name=""/>
        <dsp:cNvSpPr/>
      </dsp:nvSpPr>
      <dsp:spPr>
        <a:xfrm rot="10800000">
          <a:off x="1401961" y="3917289"/>
          <a:ext cx="4069674" cy="1507571"/>
        </a:xfrm>
        <a:prstGeom prst="homePlate">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Secure with confidence</a:t>
          </a:r>
        </a:p>
      </dsp:txBody>
      <dsp:txXfrm rot="10800000">
        <a:off x="1778854" y="3917289"/>
        <a:ext cx="3692781" cy="1507571"/>
      </dsp:txXfrm>
    </dsp:sp>
    <dsp:sp modelId="{D4386AAD-F7C4-4274-BC44-E9DC3F4E0789}">
      <dsp:nvSpPr>
        <dsp:cNvPr id="0" name=""/>
        <dsp:cNvSpPr/>
      </dsp:nvSpPr>
      <dsp:spPr>
        <a:xfrm>
          <a:off x="648175" y="3917289"/>
          <a:ext cx="1507571" cy="15075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EC1B-1346-4F3E-8B46-6712F7BB9BDE}">
      <dsp:nvSpPr>
        <dsp:cNvPr id="0" name=""/>
        <dsp:cNvSpPr/>
      </dsp:nvSpPr>
      <dsp:spPr>
        <a:xfrm>
          <a:off x="0" y="16874"/>
          <a:ext cx="4841505"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Start Right Templates</a:t>
          </a:r>
        </a:p>
      </dsp:txBody>
      <dsp:txXfrm>
        <a:off x="33955" y="50829"/>
        <a:ext cx="4773595" cy="627655"/>
      </dsp:txXfrm>
    </dsp:sp>
    <dsp:sp modelId="{238A2846-49FC-467D-A74F-68F2A7AD6BDC}">
      <dsp:nvSpPr>
        <dsp:cNvPr id="0" name=""/>
        <dsp:cNvSpPr/>
      </dsp:nvSpPr>
      <dsp:spPr>
        <a:xfrm>
          <a:off x="0" y="712439"/>
          <a:ext cx="4841505"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Equipping developers with self-service tools</a:t>
          </a:r>
        </a:p>
      </dsp:txBody>
      <dsp:txXfrm>
        <a:off x="0" y="712439"/>
        <a:ext cx="4841505" cy="720359"/>
      </dsp:txXfrm>
    </dsp:sp>
    <dsp:sp modelId="{EBB22E9C-531C-4A71-A7C2-44B0E5C8BCC8}">
      <dsp:nvSpPr>
        <dsp:cNvPr id="0" name=""/>
        <dsp:cNvSpPr/>
      </dsp:nvSpPr>
      <dsp:spPr>
        <a:xfrm>
          <a:off x="0" y="1432799"/>
          <a:ext cx="4841505" cy="695565"/>
        </a:xfrm>
        <a:prstGeom prst="roundRect">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Stay right governance</a:t>
          </a:r>
        </a:p>
      </dsp:txBody>
      <dsp:txXfrm>
        <a:off x="33955" y="1466754"/>
        <a:ext cx="4773595" cy="627655"/>
      </dsp:txXfrm>
    </dsp:sp>
    <dsp:sp modelId="{71248A76-6917-43E9-B9B1-F5D4BCD62659}">
      <dsp:nvSpPr>
        <dsp:cNvPr id="0" name=""/>
        <dsp:cNvSpPr/>
      </dsp:nvSpPr>
      <dsp:spPr>
        <a:xfrm>
          <a:off x="0" y="2128364"/>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Maintaining compliance</a:t>
          </a:r>
        </a:p>
      </dsp:txBody>
      <dsp:txXfrm>
        <a:off x="0" y="2128364"/>
        <a:ext cx="4841505" cy="480240"/>
      </dsp:txXfrm>
    </dsp:sp>
    <dsp:sp modelId="{DDDE1B00-0918-4428-8288-F737C9621A85}">
      <dsp:nvSpPr>
        <dsp:cNvPr id="0" name=""/>
        <dsp:cNvSpPr/>
      </dsp:nvSpPr>
      <dsp:spPr>
        <a:xfrm>
          <a:off x="0" y="2608604"/>
          <a:ext cx="4841505" cy="695565"/>
        </a:xfrm>
        <a:prstGeom prst="roundRec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Get right alignment</a:t>
          </a:r>
        </a:p>
      </dsp:txBody>
      <dsp:txXfrm>
        <a:off x="33955" y="2642559"/>
        <a:ext cx="4773595" cy="627655"/>
      </dsp:txXfrm>
    </dsp:sp>
    <dsp:sp modelId="{D4CA5E58-0C45-4916-89D7-C8090133EA09}">
      <dsp:nvSpPr>
        <dsp:cNvPr id="0" name=""/>
        <dsp:cNvSpPr/>
      </dsp:nvSpPr>
      <dsp:spPr>
        <a:xfrm>
          <a:off x="0" y="3304169"/>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Getting Compliant</a:t>
          </a:r>
        </a:p>
      </dsp:txBody>
      <dsp:txXfrm>
        <a:off x="0" y="3304169"/>
        <a:ext cx="4841505" cy="480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4F4A5-8424-44FC-8301-589AF98143A5}">
      <dsp:nvSpPr>
        <dsp:cNvPr id="0" name=""/>
        <dsp:cNvSpPr/>
      </dsp:nvSpPr>
      <dsp:spPr>
        <a:xfrm>
          <a:off x="1285435"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A92B4-7348-4AD0-9553-B2E750B57035}">
      <dsp:nvSpPr>
        <dsp:cNvPr id="0" name=""/>
        <dsp:cNvSpPr/>
      </dsp:nvSpPr>
      <dsp:spPr>
        <a:xfrm>
          <a:off x="1473732" y="188478"/>
          <a:ext cx="506953" cy="506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BF92D-221D-4A67-AC5E-475F7BB7FF56}">
      <dsp:nvSpPr>
        <dsp:cNvPr id="0" name=""/>
        <dsp:cNvSpPr/>
      </dsp:nvSpPr>
      <dsp:spPr>
        <a:xfrm>
          <a:off x="592192" y="1158931"/>
          <a:ext cx="2270034"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cap="none"/>
            <a:t>Reducing operational costs</a:t>
          </a:r>
        </a:p>
      </dsp:txBody>
      <dsp:txXfrm>
        <a:off x="592192" y="1158931"/>
        <a:ext cx="2270034" cy="579375"/>
      </dsp:txXfrm>
    </dsp:sp>
    <dsp:sp modelId="{465A56D1-8588-47B3-96CF-F8D76C4C2A04}">
      <dsp:nvSpPr>
        <dsp:cNvPr id="0" name=""/>
        <dsp:cNvSpPr/>
      </dsp:nvSpPr>
      <dsp:spPr>
        <a:xfrm>
          <a:off x="3587321"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E1B87-4483-4A2F-A580-9F0D3C695B94}">
      <dsp:nvSpPr>
        <dsp:cNvPr id="0" name=""/>
        <dsp:cNvSpPr/>
      </dsp:nvSpPr>
      <dsp:spPr>
        <a:xfrm>
          <a:off x="3775618" y="188478"/>
          <a:ext cx="506953" cy="506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8C07B-010A-4574-8AE8-2E233A69EEEA}">
      <dsp:nvSpPr>
        <dsp:cNvPr id="0" name=""/>
        <dsp:cNvSpPr/>
      </dsp:nvSpPr>
      <dsp:spPr>
        <a:xfrm>
          <a:off x="3115703" y="1158931"/>
          <a:ext cx="1826783"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cap="none">
              <a:latin typeface="Segoe UI"/>
              <a:ea typeface="+mn-ea"/>
              <a:cs typeface="+mn-cs"/>
            </a:rPr>
            <a:t>Accelerating feature delivery</a:t>
          </a:r>
        </a:p>
      </dsp:txBody>
      <dsp:txXfrm>
        <a:off x="3115703" y="1158931"/>
        <a:ext cx="1826783" cy="579375"/>
      </dsp:txXfrm>
    </dsp:sp>
    <dsp:sp modelId="{1A53BF48-FA13-477E-BA74-1CB6E624D2B9}">
      <dsp:nvSpPr>
        <dsp:cNvPr id="0" name=""/>
        <dsp:cNvSpPr/>
      </dsp:nvSpPr>
      <dsp:spPr>
        <a:xfrm>
          <a:off x="5736462"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1A1B2-6C09-4412-AFD9-7648A3335A94}">
      <dsp:nvSpPr>
        <dsp:cNvPr id="0" name=""/>
        <dsp:cNvSpPr/>
      </dsp:nvSpPr>
      <dsp:spPr>
        <a:xfrm>
          <a:off x="5924759" y="188478"/>
          <a:ext cx="506953" cy="506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33454B-CA27-4FE9-8F56-DCC92C09167F}">
      <dsp:nvSpPr>
        <dsp:cNvPr id="0" name=""/>
        <dsp:cNvSpPr/>
      </dsp:nvSpPr>
      <dsp:spPr>
        <a:xfrm>
          <a:off x="5195963" y="1158931"/>
          <a:ext cx="1964544"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cap="none">
              <a:latin typeface="Segoe UI"/>
              <a:ea typeface="+mn-ea"/>
              <a:cs typeface="+mn-cs"/>
            </a:rPr>
            <a:t>Ensuring on-demand scalability</a:t>
          </a:r>
        </a:p>
      </dsp:txBody>
      <dsp:txXfrm>
        <a:off x="5195963" y="1158931"/>
        <a:ext cx="1964544" cy="579375"/>
      </dsp:txXfrm>
    </dsp:sp>
    <dsp:sp modelId="{C6B563FE-CFCA-4B75-B44C-77804810ED56}">
      <dsp:nvSpPr>
        <dsp:cNvPr id="0" name=""/>
        <dsp:cNvSpPr/>
      </dsp:nvSpPr>
      <dsp:spPr>
        <a:xfrm>
          <a:off x="7930505"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441BA-1D36-4FD3-A920-58159C664B8F}">
      <dsp:nvSpPr>
        <dsp:cNvPr id="0" name=""/>
        <dsp:cNvSpPr/>
      </dsp:nvSpPr>
      <dsp:spPr>
        <a:xfrm>
          <a:off x="8118801" y="188478"/>
          <a:ext cx="506953" cy="5069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AC2DD-D7F6-485A-AAFA-3640EE235983}">
      <dsp:nvSpPr>
        <dsp:cNvPr id="0" name=""/>
        <dsp:cNvSpPr/>
      </dsp:nvSpPr>
      <dsp:spPr>
        <a:xfrm>
          <a:off x="7413985" y="1158931"/>
          <a:ext cx="1916586"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cap="none">
              <a:latin typeface="Segoe UI"/>
              <a:ea typeface="+mn-ea"/>
              <a:cs typeface="+mn-cs"/>
            </a:rPr>
            <a:t>Minimizing manual effort</a:t>
          </a:r>
        </a:p>
      </dsp:txBody>
      <dsp:txXfrm>
        <a:off x="7413985" y="1158931"/>
        <a:ext cx="1916586" cy="579375"/>
      </dsp:txXfrm>
    </dsp:sp>
    <dsp:sp modelId="{138BB040-BE12-4CB8-BE49-BE410FB70099}">
      <dsp:nvSpPr>
        <dsp:cNvPr id="0" name=""/>
        <dsp:cNvSpPr/>
      </dsp:nvSpPr>
      <dsp:spPr>
        <a:xfrm>
          <a:off x="4519608" y="2100415"/>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4C34A-D45B-44BF-9061-E4BCED4058F5}">
      <dsp:nvSpPr>
        <dsp:cNvPr id="0" name=""/>
        <dsp:cNvSpPr/>
      </dsp:nvSpPr>
      <dsp:spPr>
        <a:xfrm>
          <a:off x="4707905" y="2288712"/>
          <a:ext cx="506953" cy="5069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1C04B-37BB-486E-BC79-2DD4777FB9CD}">
      <dsp:nvSpPr>
        <dsp:cNvPr id="0" name=""/>
        <dsp:cNvSpPr/>
      </dsp:nvSpPr>
      <dsp:spPr>
        <a:xfrm>
          <a:off x="3776987" y="3259165"/>
          <a:ext cx="2368789"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cap="none">
              <a:latin typeface="Segoe UI"/>
              <a:ea typeface="+mn-ea"/>
              <a:cs typeface="+mn-cs"/>
            </a:rPr>
            <a:t>Enhancing competitive advantage</a:t>
          </a:r>
        </a:p>
      </dsp:txBody>
      <dsp:txXfrm>
        <a:off x="3776987" y="3259165"/>
        <a:ext cx="2368789" cy="579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EC1B-1346-4F3E-8B46-6712F7BB9BDE}">
      <dsp:nvSpPr>
        <dsp:cNvPr id="0" name=""/>
        <dsp:cNvSpPr/>
      </dsp:nvSpPr>
      <dsp:spPr>
        <a:xfrm>
          <a:off x="0" y="16874"/>
          <a:ext cx="4841505"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Start Right Templates</a:t>
          </a:r>
        </a:p>
      </dsp:txBody>
      <dsp:txXfrm>
        <a:off x="33955" y="50829"/>
        <a:ext cx="4773595" cy="627655"/>
      </dsp:txXfrm>
    </dsp:sp>
    <dsp:sp modelId="{238A2846-49FC-467D-A74F-68F2A7AD6BDC}">
      <dsp:nvSpPr>
        <dsp:cNvPr id="0" name=""/>
        <dsp:cNvSpPr/>
      </dsp:nvSpPr>
      <dsp:spPr>
        <a:xfrm>
          <a:off x="0" y="712439"/>
          <a:ext cx="4841505"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Equipping developers with self-service tools</a:t>
          </a:r>
        </a:p>
      </dsp:txBody>
      <dsp:txXfrm>
        <a:off x="0" y="712439"/>
        <a:ext cx="4841505" cy="720359"/>
      </dsp:txXfrm>
    </dsp:sp>
    <dsp:sp modelId="{EBB22E9C-531C-4A71-A7C2-44B0E5C8BCC8}">
      <dsp:nvSpPr>
        <dsp:cNvPr id="0" name=""/>
        <dsp:cNvSpPr/>
      </dsp:nvSpPr>
      <dsp:spPr>
        <a:xfrm>
          <a:off x="0" y="1432799"/>
          <a:ext cx="4841505" cy="695565"/>
        </a:xfrm>
        <a:prstGeom prst="roundRect">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Stay right governance</a:t>
          </a:r>
        </a:p>
      </dsp:txBody>
      <dsp:txXfrm>
        <a:off x="33955" y="1466754"/>
        <a:ext cx="4773595" cy="627655"/>
      </dsp:txXfrm>
    </dsp:sp>
    <dsp:sp modelId="{71248A76-6917-43E9-B9B1-F5D4BCD62659}">
      <dsp:nvSpPr>
        <dsp:cNvPr id="0" name=""/>
        <dsp:cNvSpPr/>
      </dsp:nvSpPr>
      <dsp:spPr>
        <a:xfrm>
          <a:off x="0" y="2128364"/>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Maintaining compliance</a:t>
          </a:r>
        </a:p>
      </dsp:txBody>
      <dsp:txXfrm>
        <a:off x="0" y="2128364"/>
        <a:ext cx="4841505" cy="480240"/>
      </dsp:txXfrm>
    </dsp:sp>
    <dsp:sp modelId="{DDDE1B00-0918-4428-8288-F737C9621A85}">
      <dsp:nvSpPr>
        <dsp:cNvPr id="0" name=""/>
        <dsp:cNvSpPr/>
      </dsp:nvSpPr>
      <dsp:spPr>
        <a:xfrm>
          <a:off x="0" y="2608604"/>
          <a:ext cx="4841505" cy="695565"/>
        </a:xfrm>
        <a:prstGeom prst="roundRec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Get right alignment</a:t>
          </a:r>
        </a:p>
      </dsp:txBody>
      <dsp:txXfrm>
        <a:off x="33955" y="2642559"/>
        <a:ext cx="4773595" cy="627655"/>
      </dsp:txXfrm>
    </dsp:sp>
    <dsp:sp modelId="{D4CA5E58-0C45-4916-89D7-C8090133EA09}">
      <dsp:nvSpPr>
        <dsp:cNvPr id="0" name=""/>
        <dsp:cNvSpPr/>
      </dsp:nvSpPr>
      <dsp:spPr>
        <a:xfrm>
          <a:off x="0" y="3304169"/>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Getting Compliant</a:t>
          </a:r>
        </a:p>
      </dsp:txBody>
      <dsp:txXfrm>
        <a:off x="0" y="3304169"/>
        <a:ext cx="4841505" cy="480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0F134-D077-45CB-9AC9-DB3348B7FDA7}">
      <dsp:nvSpPr>
        <dsp:cNvPr id="0" name=""/>
        <dsp:cNvSpPr/>
      </dsp:nvSpPr>
      <dsp:spPr>
        <a:xfrm>
          <a:off x="0" y="25867"/>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Gradual, iterative approach</a:t>
          </a:r>
        </a:p>
      </dsp:txBody>
      <dsp:txXfrm>
        <a:off x="31028" y="56895"/>
        <a:ext cx="4298807" cy="573546"/>
      </dsp:txXfrm>
    </dsp:sp>
    <dsp:sp modelId="{056FFEAD-094C-4CD7-9341-8F1C648CED4F}">
      <dsp:nvSpPr>
        <dsp:cNvPr id="0" name=""/>
        <dsp:cNvSpPr/>
      </dsp:nvSpPr>
      <dsp:spPr>
        <a:xfrm>
          <a:off x="0" y="707549"/>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Incremental progress with MVPs</a:t>
          </a:r>
        </a:p>
      </dsp:txBody>
      <dsp:txXfrm>
        <a:off x="31028" y="738577"/>
        <a:ext cx="4298807" cy="573546"/>
      </dsp:txXfrm>
    </dsp:sp>
    <dsp:sp modelId="{38A94801-E1FA-46BE-AFD9-5C0DB2F33A96}">
      <dsp:nvSpPr>
        <dsp:cNvPr id="0" name=""/>
        <dsp:cNvSpPr/>
      </dsp:nvSpPr>
      <dsp:spPr>
        <a:xfrm>
          <a:off x="0" y="1389232"/>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Lifecycle ensures reliability and scalability</a:t>
          </a:r>
        </a:p>
      </dsp:txBody>
      <dsp:txXfrm>
        <a:off x="31028" y="1420260"/>
        <a:ext cx="4298807" cy="573546"/>
      </dsp:txXfrm>
    </dsp:sp>
    <dsp:sp modelId="{C88A7D07-4E78-440E-BFDC-6C202265A9B7}">
      <dsp:nvSpPr>
        <dsp:cNvPr id="0" name=""/>
        <dsp:cNvSpPr/>
      </dsp:nvSpPr>
      <dsp:spPr>
        <a:xfrm>
          <a:off x="0" y="2070915"/>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Model outlines maturity levels and best practices</a:t>
          </a:r>
        </a:p>
      </dsp:txBody>
      <dsp:txXfrm>
        <a:off x="31028" y="2101943"/>
        <a:ext cx="4298807" cy="573546"/>
      </dsp:txXfrm>
    </dsp:sp>
    <dsp:sp modelId="{53D442B8-1E15-4646-9768-479A169F7A04}">
      <dsp:nvSpPr>
        <dsp:cNvPr id="0" name=""/>
        <dsp:cNvSpPr/>
      </dsp:nvSpPr>
      <dsp:spPr>
        <a:xfrm>
          <a:off x="0" y="2752597"/>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Assess, plan, and implement efforts</a:t>
          </a:r>
        </a:p>
      </dsp:txBody>
      <dsp:txXfrm>
        <a:off x="31028" y="2783625"/>
        <a:ext cx="4298807" cy="573546"/>
      </dsp:txXfrm>
    </dsp:sp>
    <dsp:sp modelId="{8141079B-3A6A-4B14-A3C3-24AB9D9D15C1}">
      <dsp:nvSpPr>
        <dsp:cNvPr id="0" name=""/>
        <dsp:cNvSpPr/>
      </dsp:nvSpPr>
      <dsp:spPr>
        <a:xfrm>
          <a:off x="0" y="3434280"/>
          <a:ext cx="4360863" cy="635602"/>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https://aka.ms/PECapabilitySurvey</a:t>
          </a:r>
          <a:r>
            <a:rPr lang="en-AU" sz="1600" kern="1200" dirty="0">
              <a:solidFill>
                <a:schemeClr val="bg1"/>
              </a:solidFill>
            </a:rPr>
            <a:t> </a:t>
          </a:r>
        </a:p>
      </dsp:txBody>
      <dsp:txXfrm>
        <a:off x="31028" y="3465308"/>
        <a:ext cx="4298807" cy="573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F41E1-DE81-4E65-B9C7-81EC9AE8A8E5}">
      <dsp:nvSpPr>
        <dsp:cNvPr id="0" name=""/>
        <dsp:cNvSpPr/>
      </dsp:nvSpPr>
      <dsp:spPr>
        <a:xfrm rot="5400000">
          <a:off x="-383960" y="388252"/>
          <a:ext cx="2559738" cy="17918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AU" sz="2600" kern="1200" dirty="0"/>
            <a:t>Initial</a:t>
          </a:r>
        </a:p>
      </dsp:txBody>
      <dsp:txXfrm rot="-5400000">
        <a:off x="1" y="900199"/>
        <a:ext cx="1791816" cy="767922"/>
      </dsp:txXfrm>
    </dsp:sp>
    <dsp:sp modelId="{E9118DFB-ED76-4C10-AB2E-1FE4827BADD9}">
      <dsp:nvSpPr>
        <dsp:cNvPr id="0" name=""/>
        <dsp:cNvSpPr/>
      </dsp:nvSpPr>
      <dsp:spPr>
        <a:xfrm rot="5400000">
          <a:off x="5459111" y="-3663003"/>
          <a:ext cx="1663829" cy="89984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AU" sz="2300" kern="1200" dirty="0"/>
            <a:t>Limited structure, ad-hoc processes</a:t>
          </a:r>
        </a:p>
        <a:p>
          <a:pPr marL="228600" lvl="1" indent="-228600" algn="l" defTabSz="1022350">
            <a:lnSpc>
              <a:spcPct val="90000"/>
            </a:lnSpc>
            <a:spcBef>
              <a:spcPct val="0"/>
            </a:spcBef>
            <a:spcAft>
              <a:spcPct val="15000"/>
            </a:spcAft>
            <a:buChar char="•"/>
          </a:pPr>
          <a:r>
            <a:rPr lang="en-AU" sz="2300" kern="1200" dirty="0"/>
            <a:t>Minimal investment in capabilities</a:t>
          </a:r>
        </a:p>
        <a:p>
          <a:pPr marL="228600" lvl="1" indent="-228600" algn="l" defTabSz="1022350">
            <a:lnSpc>
              <a:spcPct val="90000"/>
            </a:lnSpc>
            <a:spcBef>
              <a:spcPct val="0"/>
            </a:spcBef>
            <a:spcAft>
              <a:spcPct val="15000"/>
            </a:spcAft>
            <a:buChar char="•"/>
          </a:pPr>
          <a:r>
            <a:rPr lang="en-AU" sz="2300" kern="1200" dirty="0"/>
            <a:t>Driven by individual engineers</a:t>
          </a:r>
        </a:p>
        <a:p>
          <a:pPr marL="228600" lvl="1" indent="-228600" algn="l" defTabSz="1022350">
            <a:lnSpc>
              <a:spcPct val="90000"/>
            </a:lnSpc>
            <a:spcBef>
              <a:spcPct val="0"/>
            </a:spcBef>
            <a:spcAft>
              <a:spcPct val="15000"/>
            </a:spcAft>
            <a:buChar char="•"/>
          </a:pPr>
          <a:r>
            <a:rPr lang="en-AU" sz="2300" kern="1200" dirty="0"/>
            <a:t>Addressing immediate needs</a:t>
          </a:r>
        </a:p>
      </dsp:txBody>
      <dsp:txXfrm rot="-5400000">
        <a:off x="1791816" y="85513"/>
        <a:ext cx="8917199" cy="1501387"/>
      </dsp:txXfrm>
    </dsp:sp>
    <dsp:sp modelId="{41A2EB9C-0348-4FC6-AF77-01BC1C31DF84}">
      <dsp:nvSpPr>
        <dsp:cNvPr id="0" name=""/>
        <dsp:cNvSpPr/>
      </dsp:nvSpPr>
      <dsp:spPr>
        <a:xfrm rot="5400000">
          <a:off x="-383960" y="2664980"/>
          <a:ext cx="2559738" cy="17918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AU" sz="2600" kern="1200" dirty="0"/>
            <a:t>Repeatable</a:t>
          </a:r>
        </a:p>
      </dsp:txBody>
      <dsp:txXfrm rot="-5400000">
        <a:off x="1" y="3176927"/>
        <a:ext cx="1791816" cy="767922"/>
      </dsp:txXfrm>
    </dsp:sp>
    <dsp:sp modelId="{CF1F6A27-4CE7-4963-9841-719B37B5E285}">
      <dsp:nvSpPr>
        <dsp:cNvPr id="0" name=""/>
        <dsp:cNvSpPr/>
      </dsp:nvSpPr>
      <dsp:spPr>
        <a:xfrm rot="5400000">
          <a:off x="5459111" y="-1386275"/>
          <a:ext cx="1663829" cy="89984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AU" sz="2300" kern="1200" dirty="0"/>
            <a:t>Basic process emerge</a:t>
          </a:r>
        </a:p>
        <a:p>
          <a:pPr marL="228600" lvl="1" indent="-228600" algn="l" defTabSz="1022350">
            <a:lnSpc>
              <a:spcPct val="90000"/>
            </a:lnSpc>
            <a:spcBef>
              <a:spcPct val="0"/>
            </a:spcBef>
            <a:spcAft>
              <a:spcPct val="15000"/>
            </a:spcAft>
            <a:buChar char="•"/>
          </a:pPr>
          <a:r>
            <a:rPr lang="en-AU" sz="2300" kern="1200" dirty="0"/>
            <a:t>Inconsistent adoption and governance</a:t>
          </a:r>
        </a:p>
        <a:p>
          <a:pPr marL="228600" lvl="1" indent="-228600" algn="l" defTabSz="1022350">
            <a:lnSpc>
              <a:spcPct val="90000"/>
            </a:lnSpc>
            <a:spcBef>
              <a:spcPct val="0"/>
            </a:spcBef>
            <a:spcAft>
              <a:spcPct val="15000"/>
            </a:spcAft>
            <a:buChar char="•"/>
          </a:pPr>
          <a:r>
            <a:rPr lang="en-AU" sz="2300" kern="1200" dirty="0"/>
            <a:t>Dedicated teams address challenges</a:t>
          </a:r>
        </a:p>
        <a:p>
          <a:pPr marL="228600" lvl="1" indent="-228600" algn="l" defTabSz="1022350">
            <a:lnSpc>
              <a:spcPct val="90000"/>
            </a:lnSpc>
            <a:spcBef>
              <a:spcPct val="0"/>
            </a:spcBef>
            <a:spcAft>
              <a:spcPct val="15000"/>
            </a:spcAft>
            <a:buChar char="•"/>
          </a:pPr>
          <a:r>
            <a:rPr lang="en-AU" sz="2300" kern="1200" dirty="0"/>
            <a:t>Limited budget and staffing</a:t>
          </a:r>
        </a:p>
      </dsp:txBody>
      <dsp:txXfrm rot="-5400000">
        <a:off x="1791816" y="2362241"/>
        <a:ext cx="8917199" cy="15013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C4C70-E936-4DF7-BDC4-67552C466360}">
      <dsp:nvSpPr>
        <dsp:cNvPr id="0" name=""/>
        <dsp:cNvSpPr/>
      </dsp:nvSpPr>
      <dsp:spPr>
        <a:xfrm>
          <a:off x="2515" y="0"/>
          <a:ext cx="2636892" cy="48463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Integrate security into every layer</a:t>
          </a:r>
        </a:p>
      </dsp:txBody>
      <dsp:txXfrm>
        <a:off x="2515" y="1938527"/>
        <a:ext cx="2636892" cy="1938527"/>
      </dsp:txXfrm>
    </dsp:sp>
    <dsp:sp modelId="{72EC57A6-2322-4B1F-A71C-204EE7E09FEF}">
      <dsp:nvSpPr>
        <dsp:cNvPr id="0" name=""/>
        <dsp:cNvSpPr/>
      </dsp:nvSpPr>
      <dsp:spPr>
        <a:xfrm>
          <a:off x="514049" y="290779"/>
          <a:ext cx="1613824" cy="16138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1AE08D-F1E0-4EFB-99FD-17F0848BCCFF}">
      <dsp:nvSpPr>
        <dsp:cNvPr id="0" name=""/>
        <dsp:cNvSpPr/>
      </dsp:nvSpPr>
      <dsp:spPr>
        <a:xfrm>
          <a:off x="2718514" y="0"/>
          <a:ext cx="2636892" cy="484631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Ensure scalability for evolving needs</a:t>
          </a:r>
        </a:p>
      </dsp:txBody>
      <dsp:txXfrm>
        <a:off x="2718514" y="1938527"/>
        <a:ext cx="2636892" cy="1938527"/>
      </dsp:txXfrm>
    </dsp:sp>
    <dsp:sp modelId="{04F2FBDE-5098-43B6-85EC-C5CB98880789}">
      <dsp:nvSpPr>
        <dsp:cNvPr id="0" name=""/>
        <dsp:cNvSpPr/>
      </dsp:nvSpPr>
      <dsp:spPr>
        <a:xfrm>
          <a:off x="3230048" y="290779"/>
          <a:ext cx="1613824" cy="16138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DECFE-0806-4E94-B424-1F4FC3FE9191}">
      <dsp:nvSpPr>
        <dsp:cNvPr id="0" name=""/>
        <dsp:cNvSpPr/>
      </dsp:nvSpPr>
      <dsp:spPr>
        <a:xfrm>
          <a:off x="5434513" y="0"/>
          <a:ext cx="2636892" cy="48463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Combine security, scalability, and automation for resilience</a:t>
          </a:r>
        </a:p>
      </dsp:txBody>
      <dsp:txXfrm>
        <a:off x="5434513" y="1938527"/>
        <a:ext cx="2636892" cy="1938527"/>
      </dsp:txXfrm>
    </dsp:sp>
    <dsp:sp modelId="{3C942264-D9A6-48B1-903D-8F0E323FB6C3}">
      <dsp:nvSpPr>
        <dsp:cNvPr id="0" name=""/>
        <dsp:cNvSpPr/>
      </dsp:nvSpPr>
      <dsp:spPr>
        <a:xfrm>
          <a:off x="5946047" y="290779"/>
          <a:ext cx="1613824" cy="16138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3A575-EFAD-484F-BCF4-1CCA015B41EB}">
      <dsp:nvSpPr>
        <dsp:cNvPr id="0" name=""/>
        <dsp:cNvSpPr/>
      </dsp:nvSpPr>
      <dsp:spPr>
        <a:xfrm>
          <a:off x="8150512" y="0"/>
          <a:ext cx="2636892" cy="48463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Meet current requirements and build for future growth</a:t>
          </a:r>
        </a:p>
      </dsp:txBody>
      <dsp:txXfrm>
        <a:off x="8150512" y="1938527"/>
        <a:ext cx="2636892" cy="1938527"/>
      </dsp:txXfrm>
    </dsp:sp>
    <dsp:sp modelId="{315F3AD2-5696-4F2C-96BE-3ACFB3F138BE}">
      <dsp:nvSpPr>
        <dsp:cNvPr id="0" name=""/>
        <dsp:cNvSpPr/>
      </dsp:nvSpPr>
      <dsp:spPr>
        <a:xfrm>
          <a:off x="8662046" y="290779"/>
          <a:ext cx="1613824" cy="161382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E6061-436E-408E-A424-83D19B10C3AE}">
      <dsp:nvSpPr>
        <dsp:cNvPr id="0" name=""/>
        <dsp:cNvSpPr/>
      </dsp:nvSpPr>
      <dsp:spPr>
        <a:xfrm>
          <a:off x="431596" y="3877055"/>
          <a:ext cx="9926726" cy="726947"/>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C0D9F-105A-44CF-8EBF-FEFEB687E4DF}">
      <dsp:nvSpPr>
        <dsp:cNvPr id="0" name=""/>
        <dsp:cNvSpPr/>
      </dsp:nvSpPr>
      <dsp:spPr>
        <a:xfrm>
          <a:off x="0" y="4536"/>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7EA168-9D71-4528-9FE4-E52A07D50C1C}">
      <dsp:nvSpPr>
        <dsp:cNvPr id="0" name=""/>
        <dsp:cNvSpPr/>
      </dsp:nvSpPr>
      <dsp:spPr>
        <a:xfrm>
          <a:off x="292283" y="221937"/>
          <a:ext cx="531425" cy="531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5E8D6-2923-4BDA-AD91-35724AE0BF35}">
      <dsp:nvSpPr>
        <dsp:cNvPr id="0" name=""/>
        <dsp:cNvSpPr/>
      </dsp:nvSpPr>
      <dsp:spPr>
        <a:xfrm>
          <a:off x="1115993" y="4536"/>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Implement proactive measures and ensure consistency</a:t>
          </a:r>
          <a:endParaRPr lang="en-US" sz="1900" kern="1200"/>
        </a:p>
      </dsp:txBody>
      <dsp:txXfrm>
        <a:off x="1115993" y="4536"/>
        <a:ext cx="5843606" cy="966227"/>
      </dsp:txXfrm>
    </dsp:sp>
    <dsp:sp modelId="{B9D63740-2BA7-4F48-85DC-634556E1DB0A}">
      <dsp:nvSpPr>
        <dsp:cNvPr id="0" name=""/>
        <dsp:cNvSpPr/>
      </dsp:nvSpPr>
      <dsp:spPr>
        <a:xfrm>
          <a:off x="0" y="1212321"/>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64704-B659-455C-AC8B-BD5919E7D2F1}">
      <dsp:nvSpPr>
        <dsp:cNvPr id="0" name=""/>
        <dsp:cNvSpPr/>
      </dsp:nvSpPr>
      <dsp:spPr>
        <a:xfrm>
          <a:off x="292283" y="1429722"/>
          <a:ext cx="531425" cy="531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F8566-355B-4081-BC8F-60D391906F6F}">
      <dsp:nvSpPr>
        <dsp:cNvPr id="0" name=""/>
        <dsp:cNvSpPr/>
      </dsp:nvSpPr>
      <dsp:spPr>
        <a:xfrm>
          <a:off x="1115993" y="1212321"/>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Codify Security Configurations and Policies</a:t>
          </a:r>
          <a:endParaRPr lang="en-US" sz="1900" kern="1200"/>
        </a:p>
      </dsp:txBody>
      <dsp:txXfrm>
        <a:off x="1115993" y="1212321"/>
        <a:ext cx="5843606" cy="966227"/>
      </dsp:txXfrm>
    </dsp:sp>
    <dsp:sp modelId="{6CAB04A9-F944-4B5A-B714-6757C3EB2D96}">
      <dsp:nvSpPr>
        <dsp:cNvPr id="0" name=""/>
        <dsp:cNvSpPr/>
      </dsp:nvSpPr>
      <dsp:spPr>
        <a:xfrm>
          <a:off x="0" y="2420106"/>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C1291-88B1-4942-9204-1CD4CD40777F}">
      <dsp:nvSpPr>
        <dsp:cNvPr id="0" name=""/>
        <dsp:cNvSpPr/>
      </dsp:nvSpPr>
      <dsp:spPr>
        <a:xfrm>
          <a:off x="292283" y="2637507"/>
          <a:ext cx="531425" cy="531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7D77C-168B-45FB-9C5D-AFCF9AB728A7}">
      <dsp:nvSpPr>
        <dsp:cNvPr id="0" name=""/>
        <dsp:cNvSpPr/>
      </dsp:nvSpPr>
      <dsp:spPr>
        <a:xfrm>
          <a:off x="1115993" y="2420106"/>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Automate enforcement of security standards.</a:t>
          </a:r>
          <a:endParaRPr lang="en-US" sz="1900" kern="1200"/>
        </a:p>
      </dsp:txBody>
      <dsp:txXfrm>
        <a:off x="1115993" y="2420106"/>
        <a:ext cx="5843606" cy="966227"/>
      </dsp:txXfrm>
    </dsp:sp>
    <dsp:sp modelId="{5B46AFBC-4A92-4B7B-9C31-C1277DF890ED}">
      <dsp:nvSpPr>
        <dsp:cNvPr id="0" name=""/>
        <dsp:cNvSpPr/>
      </dsp:nvSpPr>
      <dsp:spPr>
        <a:xfrm>
          <a:off x="0" y="3627890"/>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5FD4C-8E7B-4DD6-A05A-50B21DDAC72C}">
      <dsp:nvSpPr>
        <dsp:cNvPr id="0" name=""/>
        <dsp:cNvSpPr/>
      </dsp:nvSpPr>
      <dsp:spPr>
        <a:xfrm>
          <a:off x="292283" y="3845292"/>
          <a:ext cx="531425" cy="531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ECDF6-0A3D-4AB4-A130-AA9959A25888}">
      <dsp:nvSpPr>
        <dsp:cNvPr id="0" name=""/>
        <dsp:cNvSpPr/>
      </dsp:nvSpPr>
      <dsp:spPr>
        <a:xfrm>
          <a:off x="1115993" y="3627890"/>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Identity and Access Management (IAM)</a:t>
          </a:r>
          <a:endParaRPr lang="en-US" sz="1900" kern="1200"/>
        </a:p>
      </dsp:txBody>
      <dsp:txXfrm>
        <a:off x="1115993" y="3627890"/>
        <a:ext cx="5843606" cy="966227"/>
      </dsp:txXfrm>
    </dsp:sp>
    <dsp:sp modelId="{E311B6C9-BE2C-4853-AE55-7687EFF910E7}">
      <dsp:nvSpPr>
        <dsp:cNvPr id="0" name=""/>
        <dsp:cNvSpPr/>
      </dsp:nvSpPr>
      <dsp:spPr>
        <a:xfrm>
          <a:off x="0" y="4835675"/>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DC206-AD59-4A5B-BA5B-D20E96A8F443}">
      <dsp:nvSpPr>
        <dsp:cNvPr id="0" name=""/>
        <dsp:cNvSpPr/>
      </dsp:nvSpPr>
      <dsp:spPr>
        <a:xfrm>
          <a:off x="292283" y="5053077"/>
          <a:ext cx="531425" cy="5314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A77A4D-DF31-4C75-8F29-7200E913B606}">
      <dsp:nvSpPr>
        <dsp:cNvPr id="0" name=""/>
        <dsp:cNvSpPr/>
      </dsp:nvSpPr>
      <dsp:spPr>
        <a:xfrm>
          <a:off x="1115993" y="4835675"/>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Secrets and Key Management</a:t>
          </a:r>
          <a:endParaRPr lang="en-US" sz="1900" kern="1200"/>
        </a:p>
      </dsp:txBody>
      <dsp:txXfrm>
        <a:off x="1115993" y="4835675"/>
        <a:ext cx="5843606" cy="9662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943FC-FA8D-49D1-8E67-F0E7757395C6}">
      <dsp:nvSpPr>
        <dsp:cNvPr id="0" name=""/>
        <dsp:cNvSpPr/>
      </dsp:nvSpPr>
      <dsp:spPr>
        <a:xfrm>
          <a:off x="0" y="362654"/>
          <a:ext cx="6959600" cy="144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Implement real-time logging and alerting</a:t>
          </a:r>
        </a:p>
        <a:p>
          <a:pPr marL="171450" lvl="1" indent="-171450" algn="l" defTabSz="800100">
            <a:lnSpc>
              <a:spcPct val="100000"/>
            </a:lnSpc>
            <a:spcBef>
              <a:spcPct val="0"/>
            </a:spcBef>
            <a:spcAft>
              <a:spcPct val="15000"/>
            </a:spcAft>
            <a:buChar char="•"/>
          </a:pPr>
          <a:r>
            <a:rPr lang="en-AU" sz="1800" kern="1200" dirty="0"/>
            <a:t>Azure Monitor and Log Analytics</a:t>
          </a:r>
        </a:p>
        <a:p>
          <a:pPr marL="171450" lvl="1" indent="-171450" algn="l" defTabSz="800100">
            <a:lnSpc>
              <a:spcPct val="100000"/>
            </a:lnSpc>
            <a:spcBef>
              <a:spcPct val="0"/>
            </a:spcBef>
            <a:spcAft>
              <a:spcPct val="15000"/>
            </a:spcAft>
            <a:buChar char="•"/>
          </a:pPr>
          <a:r>
            <a:rPr lang="en-AU" sz="1800" kern="1200" dirty="0"/>
            <a:t>Visualize KPIs with custom dashboards</a:t>
          </a:r>
        </a:p>
      </dsp:txBody>
      <dsp:txXfrm>
        <a:off x="0" y="362654"/>
        <a:ext cx="6959600" cy="1445850"/>
      </dsp:txXfrm>
    </dsp:sp>
    <dsp:sp modelId="{8B759EC6-2173-46E6-B528-15B767361935}">
      <dsp:nvSpPr>
        <dsp:cNvPr id="0" name=""/>
        <dsp:cNvSpPr/>
      </dsp:nvSpPr>
      <dsp:spPr>
        <a:xfrm>
          <a:off x="347980" y="96974"/>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Monitoring Self-Service Activities</a:t>
          </a:r>
          <a:endParaRPr lang="en-AU" sz="1800" kern="1200" dirty="0"/>
        </a:p>
      </dsp:txBody>
      <dsp:txXfrm>
        <a:off x="373919" y="122913"/>
        <a:ext cx="4819842" cy="479482"/>
      </dsp:txXfrm>
    </dsp:sp>
    <dsp:sp modelId="{E37C433E-F89B-4904-9912-DE2EF9E920F4}">
      <dsp:nvSpPr>
        <dsp:cNvPr id="0" name=""/>
        <dsp:cNvSpPr/>
      </dsp:nvSpPr>
      <dsp:spPr>
        <a:xfrm>
          <a:off x="0" y="2171384"/>
          <a:ext cx="6959600" cy="144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Ensure compliance with industry standards</a:t>
          </a:r>
        </a:p>
        <a:p>
          <a:pPr marL="171450" lvl="1" indent="-171450" algn="l" defTabSz="800100">
            <a:lnSpc>
              <a:spcPct val="100000"/>
            </a:lnSpc>
            <a:spcBef>
              <a:spcPct val="0"/>
            </a:spcBef>
            <a:spcAft>
              <a:spcPct val="15000"/>
            </a:spcAft>
            <a:buChar char="•"/>
          </a:pPr>
          <a:r>
            <a:rPr lang="en-AU" sz="1800" kern="1200" dirty="0"/>
            <a:t>Use Azure Policy and Microsoft Defender for Cloud</a:t>
          </a:r>
        </a:p>
        <a:p>
          <a:pPr marL="171450" lvl="1" indent="-171450" algn="l" defTabSz="800100">
            <a:lnSpc>
              <a:spcPct val="100000"/>
            </a:lnSpc>
            <a:spcBef>
              <a:spcPct val="0"/>
            </a:spcBef>
            <a:spcAft>
              <a:spcPct val="15000"/>
            </a:spcAft>
            <a:buChar char="•"/>
          </a:pPr>
          <a:r>
            <a:rPr lang="en-AU" sz="1800" kern="1200" dirty="0"/>
            <a:t>Conduct regular audits of self-service workflows</a:t>
          </a:r>
        </a:p>
      </dsp:txBody>
      <dsp:txXfrm>
        <a:off x="0" y="2171384"/>
        <a:ext cx="6959600" cy="1445850"/>
      </dsp:txXfrm>
    </dsp:sp>
    <dsp:sp modelId="{C92F6A87-8655-46D0-807C-3F2E31AD2D6F}">
      <dsp:nvSpPr>
        <dsp:cNvPr id="0" name=""/>
        <dsp:cNvSpPr/>
      </dsp:nvSpPr>
      <dsp:spPr>
        <a:xfrm>
          <a:off x="347980" y="1905704"/>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Auditing and Compliance</a:t>
          </a:r>
          <a:endParaRPr lang="en-AU" sz="1800" kern="1200" dirty="0"/>
        </a:p>
      </dsp:txBody>
      <dsp:txXfrm>
        <a:off x="373919" y="1931643"/>
        <a:ext cx="4819842" cy="479482"/>
      </dsp:txXfrm>
    </dsp:sp>
    <dsp:sp modelId="{8A688987-AFC4-4CB0-986B-DF481FD0D12A}">
      <dsp:nvSpPr>
        <dsp:cNvPr id="0" name=""/>
        <dsp:cNvSpPr/>
      </dsp:nvSpPr>
      <dsp:spPr>
        <a:xfrm>
          <a:off x="0" y="3980115"/>
          <a:ext cx="6959600" cy="17293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Automate policy enforcement with Azure Policy and OPA</a:t>
          </a:r>
        </a:p>
        <a:p>
          <a:pPr marL="171450" lvl="1" indent="-171450" algn="l" defTabSz="800100">
            <a:lnSpc>
              <a:spcPct val="100000"/>
            </a:lnSpc>
            <a:spcBef>
              <a:spcPct val="0"/>
            </a:spcBef>
            <a:spcAft>
              <a:spcPct val="15000"/>
            </a:spcAft>
            <a:buChar char="•"/>
          </a:pPr>
          <a:r>
            <a:rPr lang="en-AU" sz="1800" kern="1200" dirty="0"/>
            <a:t>Implement automated rollback mechanisms</a:t>
          </a:r>
        </a:p>
        <a:p>
          <a:pPr marL="171450" lvl="1" indent="-171450" algn="l" defTabSz="800100">
            <a:lnSpc>
              <a:spcPct val="100000"/>
            </a:lnSpc>
            <a:spcBef>
              <a:spcPct val="0"/>
            </a:spcBef>
            <a:spcAft>
              <a:spcPct val="15000"/>
            </a:spcAft>
            <a:buChar char="•"/>
          </a:pPr>
          <a:r>
            <a:rPr lang="en-AU" sz="1800" kern="1200" dirty="0"/>
            <a:t>Ensure consistent application of policies.</a:t>
          </a:r>
        </a:p>
      </dsp:txBody>
      <dsp:txXfrm>
        <a:off x="0" y="3980115"/>
        <a:ext cx="6959600" cy="1729350"/>
      </dsp:txXfrm>
    </dsp:sp>
    <dsp:sp modelId="{7AF9FEFF-6431-4F75-BE50-C73B92D39B33}">
      <dsp:nvSpPr>
        <dsp:cNvPr id="0" name=""/>
        <dsp:cNvSpPr/>
      </dsp:nvSpPr>
      <dsp:spPr>
        <a:xfrm>
          <a:off x="347980" y="3714435"/>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Automated Remediation</a:t>
          </a:r>
          <a:endParaRPr lang="en-AU" sz="1800" kern="1200" dirty="0"/>
        </a:p>
      </dsp:txBody>
      <dsp:txXfrm>
        <a:off x="373919" y="3740374"/>
        <a:ext cx="481984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10121-764F-4180-8851-2A263577615E}">
      <dsp:nvSpPr>
        <dsp:cNvPr id="0" name=""/>
        <dsp:cNvSpPr/>
      </dsp:nvSpPr>
      <dsp:spPr>
        <a:xfrm>
          <a:off x="0" y="0"/>
          <a:ext cx="9922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3363A-1C4B-42B4-A775-44376ECF2B99}">
      <dsp:nvSpPr>
        <dsp:cNvPr id="0" name=""/>
        <dsp:cNvSpPr/>
      </dsp:nvSpPr>
      <dsp:spPr>
        <a:xfrm>
          <a:off x="0" y="0"/>
          <a:ext cx="1984552" cy="191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Automated Setup of Developer coding environments</a:t>
          </a:r>
        </a:p>
      </dsp:txBody>
      <dsp:txXfrm>
        <a:off x="0" y="0"/>
        <a:ext cx="1984552" cy="1919361"/>
      </dsp:txXfrm>
    </dsp:sp>
    <dsp:sp modelId="{1CEB274E-E731-4B59-A474-2FA23F590A58}">
      <dsp:nvSpPr>
        <dsp:cNvPr id="0" name=""/>
        <dsp:cNvSpPr/>
      </dsp:nvSpPr>
      <dsp:spPr>
        <a:xfrm>
          <a:off x="2133394" y="2999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Automating setup streamlines onboarding</a:t>
          </a:r>
        </a:p>
      </dsp:txBody>
      <dsp:txXfrm>
        <a:off x="2133394" y="29990"/>
        <a:ext cx="7789369" cy="599800"/>
      </dsp:txXfrm>
    </dsp:sp>
    <dsp:sp modelId="{8791D069-68D4-4C88-999F-08D45F874E13}">
      <dsp:nvSpPr>
        <dsp:cNvPr id="0" name=""/>
        <dsp:cNvSpPr/>
      </dsp:nvSpPr>
      <dsp:spPr>
        <a:xfrm>
          <a:off x="1984552" y="62979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CD6279-6F82-4D0C-BF3A-A52F7856C3AB}">
      <dsp:nvSpPr>
        <dsp:cNvPr id="0" name=""/>
        <dsp:cNvSpPr/>
      </dsp:nvSpPr>
      <dsp:spPr>
        <a:xfrm>
          <a:off x="2133394" y="65978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Pre-configured environments reduce configurations</a:t>
          </a:r>
        </a:p>
      </dsp:txBody>
      <dsp:txXfrm>
        <a:off x="2133394" y="659780"/>
        <a:ext cx="7789369" cy="599800"/>
      </dsp:txXfrm>
    </dsp:sp>
    <dsp:sp modelId="{08B70658-7D1E-4D19-8F79-4629908D1EAA}">
      <dsp:nvSpPr>
        <dsp:cNvPr id="0" name=""/>
        <dsp:cNvSpPr/>
      </dsp:nvSpPr>
      <dsp:spPr>
        <a:xfrm>
          <a:off x="1984552" y="125958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1D360C-20F9-41C4-88D9-81EC98BCF0C8}">
      <dsp:nvSpPr>
        <dsp:cNvPr id="0" name=""/>
        <dsp:cNvSpPr/>
      </dsp:nvSpPr>
      <dsp:spPr>
        <a:xfrm>
          <a:off x="2133394" y="128957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Focus on development over troubleshooting</a:t>
          </a:r>
        </a:p>
      </dsp:txBody>
      <dsp:txXfrm>
        <a:off x="2133394" y="1289570"/>
        <a:ext cx="7789369" cy="599800"/>
      </dsp:txXfrm>
    </dsp:sp>
    <dsp:sp modelId="{5F080069-13C7-41C5-A02F-C26380DAC59D}">
      <dsp:nvSpPr>
        <dsp:cNvPr id="0" name=""/>
        <dsp:cNvSpPr/>
      </dsp:nvSpPr>
      <dsp:spPr>
        <a:xfrm>
          <a:off x="1984552" y="188937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807CEA-1F68-4C11-81A3-14C9B904484F}">
      <dsp:nvSpPr>
        <dsp:cNvPr id="0" name=""/>
        <dsp:cNvSpPr/>
      </dsp:nvSpPr>
      <dsp:spPr>
        <a:xfrm>
          <a:off x="0" y="1919361"/>
          <a:ext cx="9922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29952E-08BB-4394-901A-81F090F56FC6}">
      <dsp:nvSpPr>
        <dsp:cNvPr id="0" name=""/>
        <dsp:cNvSpPr/>
      </dsp:nvSpPr>
      <dsp:spPr>
        <a:xfrm>
          <a:off x="0" y="1919361"/>
          <a:ext cx="1984552" cy="191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Use templates for consistency</a:t>
          </a:r>
        </a:p>
      </dsp:txBody>
      <dsp:txXfrm>
        <a:off x="0" y="1919361"/>
        <a:ext cx="1984552" cy="1919361"/>
      </dsp:txXfrm>
    </dsp:sp>
    <dsp:sp modelId="{FBB3C6B6-E13F-42EF-B6F0-244D2FD98F58}">
      <dsp:nvSpPr>
        <dsp:cNvPr id="0" name=""/>
        <dsp:cNvSpPr/>
      </dsp:nvSpPr>
      <dsp:spPr>
        <a:xfrm>
          <a:off x="2133394" y="194935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Templates promote best practice</a:t>
          </a:r>
        </a:p>
      </dsp:txBody>
      <dsp:txXfrm>
        <a:off x="2133394" y="1949351"/>
        <a:ext cx="7789369" cy="599800"/>
      </dsp:txXfrm>
    </dsp:sp>
    <dsp:sp modelId="{21A18A3A-56EF-4B99-A73F-94DC2894FD99}">
      <dsp:nvSpPr>
        <dsp:cNvPr id="0" name=""/>
        <dsp:cNvSpPr/>
      </dsp:nvSpPr>
      <dsp:spPr>
        <a:xfrm>
          <a:off x="1984552" y="254915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72F3F-40E7-451A-97F0-C63DB897EE83}">
      <dsp:nvSpPr>
        <dsp:cNvPr id="0" name=""/>
        <dsp:cNvSpPr/>
      </dsp:nvSpPr>
      <dsp:spPr>
        <a:xfrm>
          <a:off x="2133394" y="257914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Include source code, CI/CD configs, and testing setups</a:t>
          </a:r>
        </a:p>
      </dsp:txBody>
      <dsp:txXfrm>
        <a:off x="2133394" y="2579141"/>
        <a:ext cx="7789369" cy="599800"/>
      </dsp:txXfrm>
    </dsp:sp>
    <dsp:sp modelId="{83BD03A4-8BEC-4ACA-93BA-3A5441272FEC}">
      <dsp:nvSpPr>
        <dsp:cNvPr id="0" name=""/>
        <dsp:cNvSpPr/>
      </dsp:nvSpPr>
      <dsp:spPr>
        <a:xfrm>
          <a:off x="1984552" y="317894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0665F3-B86D-4B41-BAF2-B5D48C9D54E4}">
      <dsp:nvSpPr>
        <dsp:cNvPr id="0" name=""/>
        <dsp:cNvSpPr/>
      </dsp:nvSpPr>
      <dsp:spPr>
        <a:xfrm>
          <a:off x="2133394" y="320893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Ensures security, monitoring, and collaboration tools</a:t>
          </a:r>
        </a:p>
      </dsp:txBody>
      <dsp:txXfrm>
        <a:off x="2133394" y="3208931"/>
        <a:ext cx="7789369" cy="599800"/>
      </dsp:txXfrm>
    </dsp:sp>
    <dsp:sp modelId="{52C61FC2-9351-4385-BDE2-B264CE948A6E}">
      <dsp:nvSpPr>
        <dsp:cNvPr id="0" name=""/>
        <dsp:cNvSpPr/>
      </dsp:nvSpPr>
      <dsp:spPr>
        <a:xfrm>
          <a:off x="1984552" y="380873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A5EA-0E1E-4764-B5B7-A47DCC3A898E}" type="datetimeFigureOut">
              <a:rPr lang="en-US" smtClean="0"/>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B470-179D-4B95-8906-D61C195EFD62}" type="slidenum">
              <a:rPr lang="en-US" smtClean="0"/>
              <a:t>‹#›</a:t>
            </a:fld>
            <a:endParaRPr lang="en-US" dirty="0"/>
          </a:p>
        </p:txBody>
      </p:sp>
    </p:spTree>
    <p:extLst>
      <p:ext uri="{BB962C8B-B14F-4D97-AF65-F5344CB8AC3E}">
        <p14:creationId xmlns:p14="http://schemas.microsoft.com/office/powerpoint/2010/main" val="356555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de.visualstudio.com/api" TargetMode="External"/><Relationship Id="rId7" Type="http://schemas.openxmlformats.org/officeDocument/2006/relationships/hyperlink" Target="https://powerpages.microsoft.co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github.com/github-cli/github-cli/creating-github-cli-extensions" TargetMode="External"/><Relationship Id="rId5" Type="http://schemas.openxmlformats.org/officeDocument/2006/relationships/hyperlink" Target="https://learn.microsoft.com/en-us/azure/devops/extend/overview" TargetMode="External"/><Relationship Id="rId4" Type="http://schemas.openxmlformats.org/officeDocument/2006/relationships/hyperlink" Target="https://learn.microsoft.com/en-us/visualstudio/extensibility/starting-to-develop-visual-studio-extensio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platform-engineering/journe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NDC Melbourne! How are we all today?</a:t>
            </a:r>
          </a:p>
          <a:p>
            <a:endParaRPr lang="en-US" dirty="0"/>
          </a:p>
          <a:p>
            <a:r>
              <a:rPr lang="en-US" dirty="0"/>
              <a:t>Cold out there right?</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a:t>
            </a:fld>
            <a:endParaRPr lang="en-US" dirty="0"/>
          </a:p>
        </p:txBody>
      </p:sp>
    </p:spTree>
    <p:extLst>
      <p:ext uri="{BB962C8B-B14F-4D97-AF65-F5344CB8AC3E}">
        <p14:creationId xmlns:p14="http://schemas.microsoft.com/office/powerpoint/2010/main" val="26877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13</a:t>
            </a:fld>
            <a:endParaRPr lang="en-US" dirty="0"/>
          </a:p>
        </p:txBody>
      </p:sp>
    </p:spTree>
    <p:extLst>
      <p:ext uri="{BB962C8B-B14F-4D97-AF65-F5344CB8AC3E}">
        <p14:creationId xmlns:p14="http://schemas.microsoft.com/office/powerpoint/2010/main" val="842879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While your organization might have various different development paths to production today, an early step in your platform engineering journey is to understand which paths you want developers to use. </a:t>
            </a:r>
          </a:p>
          <a:p>
            <a:r>
              <a:rPr lang="en-US" b="0" i="0" dirty="0">
                <a:solidFill>
                  <a:srgbClr val="161616"/>
                </a:solidFill>
                <a:effectLst/>
                <a:latin typeface="Segoe UI" panose="020B0502040204020203" pitchFamily="34" charset="0"/>
              </a:rPr>
              <a:t>Making this call is important since it allows you to focus your energy on paving an efficient path through them that still meets development, operations, and governance requirements.</a:t>
            </a:r>
          </a:p>
          <a:p>
            <a:endParaRPr lang="en-US" b="0" i="0" dirty="0">
              <a:solidFill>
                <a:srgbClr val="161616"/>
              </a:solidFill>
              <a:effectLst/>
              <a:latin typeface="Segoe UI" panose="020B0502040204020203" pitchFamily="34" charset="0"/>
            </a:endParaRPr>
          </a:p>
          <a:p>
            <a:r>
              <a:rPr lang="en-US" dirty="0"/>
              <a:t>Convert effective approaches into standardized, scalable workflows.</a:t>
            </a:r>
          </a:p>
          <a:p>
            <a:r>
              <a:rPr lang="en-US" dirty="0"/>
              <a:t>	- Integrate security, best practices, and compliance.</a:t>
            </a:r>
          </a:p>
          <a:p>
            <a:r>
              <a:rPr lang="en-US" dirty="0"/>
              <a:t>	- Balance innovation and standardization.</a:t>
            </a:r>
          </a:p>
          <a:p>
            <a:r>
              <a:rPr lang="en-US" dirty="0"/>
              <a:t>	- Encourage community contributions for platform improvements.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15</a:t>
            </a:fld>
            <a:endParaRPr lang="en-US" dirty="0"/>
          </a:p>
        </p:txBody>
      </p:sp>
    </p:spTree>
    <p:extLst>
      <p:ext uri="{BB962C8B-B14F-4D97-AF65-F5344CB8AC3E}">
        <p14:creationId xmlns:p14="http://schemas.microsoft.com/office/powerpoint/2010/main" val="3908708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Mention the need for security at every layer</a:t>
            </a:r>
          </a:p>
          <a:p>
            <a:r>
              <a:rPr lang="en-US" dirty="0"/>
              <a:t>	- Emphasize scalability for evolving business needs</a:t>
            </a:r>
          </a:p>
          <a:p>
            <a:r>
              <a:rPr lang="en-US" dirty="0"/>
              <a:t>	- Discuss combining security, scalability, and automation for resilience</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16</a:t>
            </a:fld>
            <a:endParaRPr lang="en-US" dirty="0"/>
          </a:p>
        </p:txBody>
      </p:sp>
    </p:spTree>
    <p:extLst>
      <p:ext uri="{BB962C8B-B14F-4D97-AF65-F5344CB8AC3E}">
        <p14:creationId xmlns:p14="http://schemas.microsoft.com/office/powerpoint/2010/main" val="4110465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Discuss the need for consistent security measures</a:t>
            </a:r>
          </a:p>
          <a:p>
            <a:r>
              <a:rPr lang="en-US" dirty="0"/>
              <a:t>	- Explain the concept of Security as Code and Policy as Code</a:t>
            </a:r>
          </a:p>
          <a:p>
            <a:r>
              <a:rPr lang="en-US" dirty="0"/>
              <a:t>	- Highlight the role of IAM</a:t>
            </a:r>
          </a:p>
          <a:p>
            <a:r>
              <a:rPr lang="en-US" dirty="0"/>
              <a:t>	- Mention secrets and key management</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17</a:t>
            </a:fld>
            <a:endParaRPr lang="en-US" dirty="0"/>
          </a:p>
        </p:txBody>
      </p:sp>
    </p:spTree>
    <p:extLst>
      <p:ext uri="{BB962C8B-B14F-4D97-AF65-F5344CB8AC3E}">
        <p14:creationId xmlns:p14="http://schemas.microsoft.com/office/powerpoint/2010/main" val="214071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 security practices in development lifecycle</a:t>
            </a:r>
          </a:p>
          <a:p>
            <a:r>
              <a:rPr lang="en-US" dirty="0"/>
              <a:t>	- Codify policies into configuration files</a:t>
            </a:r>
          </a:p>
          <a:p>
            <a:r>
              <a:rPr lang="en-US" dirty="0"/>
              <a:t>	- Automate enforcement and governance</a:t>
            </a:r>
          </a:p>
          <a:p>
            <a:r>
              <a:rPr lang="en-US" dirty="0"/>
              <a:t>	- Azure Policy, Open Policy Agent (OPA)</a:t>
            </a:r>
          </a:p>
          <a:p>
            <a:r>
              <a:rPr lang="en-US" dirty="0"/>
              <a:t>	- GitHub Advanced Security, GitHub CODEOWNERS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18</a:t>
            </a:fld>
            <a:endParaRPr lang="en-US" dirty="0"/>
          </a:p>
        </p:txBody>
      </p:sp>
    </p:spTree>
    <p:extLst>
      <p:ext uri="{BB962C8B-B14F-4D97-AF65-F5344CB8AC3E}">
        <p14:creationId xmlns:p14="http://schemas.microsoft.com/office/powerpoint/2010/main" val="2030360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identities and access securely</a:t>
            </a:r>
          </a:p>
          <a:p>
            <a:r>
              <a:rPr lang="en-US" dirty="0"/>
              <a:t>	- Use role-based access control (RBAC)</a:t>
            </a:r>
          </a:p>
          <a:p>
            <a:r>
              <a:rPr lang="en-US" dirty="0"/>
              <a:t>	- Centralize secrets and key management</a:t>
            </a:r>
          </a:p>
          <a:p>
            <a:r>
              <a:rPr lang="en-US" dirty="0"/>
              <a:t>	- Integrate with identity providers</a:t>
            </a:r>
          </a:p>
          <a:p>
            <a:r>
              <a:rPr lang="en-US" dirty="0"/>
              <a:t>	- Use Teams as Code (</a:t>
            </a:r>
            <a:r>
              <a:rPr lang="en-US" dirty="0" err="1"/>
              <a:t>TaC</a:t>
            </a:r>
            <a:r>
              <a:rPr lang="en-US" dirty="0"/>
              <a:t>) pattern</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19</a:t>
            </a:fld>
            <a:endParaRPr lang="en-US" dirty="0"/>
          </a:p>
        </p:txBody>
      </p:sp>
    </p:spTree>
    <p:extLst>
      <p:ext uri="{BB962C8B-B14F-4D97-AF65-F5344CB8AC3E}">
        <p14:creationId xmlns:p14="http://schemas.microsoft.com/office/powerpoint/2010/main" val="3015739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20</a:t>
            </a:fld>
            <a:endParaRPr lang="en-US" dirty="0"/>
          </a:p>
        </p:txBody>
      </p:sp>
    </p:spTree>
    <p:extLst>
      <p:ext uri="{BB962C8B-B14F-4D97-AF65-F5344CB8AC3E}">
        <p14:creationId xmlns:p14="http://schemas.microsoft.com/office/powerpoint/2010/main" val="755936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Enabling Self-Service with Infrastructure as Code (IaC) and </a:t>
            </a:r>
            <a:r>
              <a:rPr lang="en-GB" b="1" dirty="0" err="1"/>
              <a:t>GitOps</a:t>
            </a:r>
            <a:endParaRPr lang="en-GB" b="1" dirty="0"/>
          </a:p>
          <a:p>
            <a:pPr>
              <a:buNone/>
            </a:pPr>
            <a:r>
              <a:rPr lang="en-GB" b="1" dirty="0"/>
              <a:t>1. Why IaC is Critical for Self-Service</a:t>
            </a:r>
          </a:p>
          <a:p>
            <a:pPr>
              <a:buFont typeface="Arial" panose="020B0604020202020204" pitchFamily="34" charset="0"/>
              <a:buChar char="•"/>
            </a:pPr>
            <a:r>
              <a:rPr lang="en-GB" b="1" dirty="0"/>
              <a:t>Infrastructure as Code (IaC)</a:t>
            </a:r>
            <a:r>
              <a:rPr lang="en-GB" dirty="0"/>
              <a:t> with </a:t>
            </a:r>
            <a:r>
              <a:rPr lang="en-GB" b="1" dirty="0"/>
              <a:t>Continuous Delivery (CD) pipelines</a:t>
            </a:r>
            <a:r>
              <a:rPr lang="en-GB" dirty="0"/>
              <a:t> and </a:t>
            </a:r>
            <a:r>
              <a:rPr lang="en-GB" b="1" dirty="0" err="1"/>
              <a:t>GitOps</a:t>
            </a:r>
            <a:r>
              <a:rPr lang="en-GB" b="1" dirty="0"/>
              <a:t> tools</a:t>
            </a:r>
            <a:r>
              <a:rPr lang="en-GB" dirty="0"/>
              <a:t> helps enable </a:t>
            </a:r>
            <a:r>
              <a:rPr lang="en-GB" b="1" dirty="0"/>
              <a:t>self-service provisioning</a:t>
            </a:r>
            <a:r>
              <a:rPr lang="en-GB" dirty="0"/>
              <a:t>.</a:t>
            </a:r>
          </a:p>
          <a:p>
            <a:pPr>
              <a:buFont typeface="Arial" panose="020B0604020202020204" pitchFamily="34" charset="0"/>
              <a:buChar char="•"/>
            </a:pPr>
            <a:r>
              <a:rPr lang="en-GB" dirty="0"/>
              <a:t>Developers can use tools like </a:t>
            </a:r>
            <a:r>
              <a:rPr lang="en-GB" b="1" dirty="0"/>
              <a:t>Bicep, Terraform, and Helm charts</a:t>
            </a:r>
            <a:r>
              <a:rPr lang="en-GB" dirty="0"/>
              <a:t> to create and destroy cloud resources </a:t>
            </a:r>
            <a:r>
              <a:rPr lang="en-GB" b="1" dirty="0"/>
              <a:t>on demand</a:t>
            </a:r>
            <a:r>
              <a:rPr lang="en-GB" dirty="0"/>
              <a:t>.</a:t>
            </a:r>
          </a:p>
          <a:p>
            <a:pPr>
              <a:buFont typeface="Arial" panose="020B0604020202020204" pitchFamily="34" charset="0"/>
              <a:buChar char="•"/>
            </a:pPr>
            <a:r>
              <a:rPr lang="en-GB" dirty="0"/>
              <a:t>Because </a:t>
            </a:r>
            <a:r>
              <a:rPr lang="en-GB" b="1" dirty="0"/>
              <a:t>cloud configuration is treated as code</a:t>
            </a:r>
            <a:r>
              <a:rPr lang="en-GB" dirty="0"/>
              <a:t>, it benefits from: </a:t>
            </a:r>
          </a:p>
          <a:p>
            <a:pPr marL="742950" lvl="1" indent="-285750">
              <a:buFont typeface="Arial" panose="020B0604020202020204" pitchFamily="34" charset="0"/>
              <a:buChar char="•"/>
            </a:pPr>
            <a:r>
              <a:rPr lang="en-GB" b="1" dirty="0"/>
              <a:t>Version control</a:t>
            </a:r>
            <a:r>
              <a:rPr lang="en-GB" dirty="0"/>
              <a:t> – Track changes over time.</a:t>
            </a:r>
          </a:p>
          <a:p>
            <a:pPr marL="742950" lvl="1" indent="-285750">
              <a:buFont typeface="Arial" panose="020B0604020202020204" pitchFamily="34" charset="0"/>
              <a:buChar char="•"/>
            </a:pPr>
            <a:r>
              <a:rPr lang="en-GB" b="1" dirty="0"/>
              <a:t>Security &amp; auditability</a:t>
            </a:r>
            <a:r>
              <a:rPr lang="en-GB" dirty="0"/>
              <a:t> – Review who made changes and why.</a:t>
            </a:r>
          </a:p>
          <a:p>
            <a:pPr marL="742950" lvl="1" indent="-285750">
              <a:buFont typeface="Arial" panose="020B0604020202020204" pitchFamily="34" charset="0"/>
              <a:buChar char="•"/>
            </a:pPr>
            <a:r>
              <a:rPr lang="en-GB" b="1" dirty="0"/>
              <a:t>Automation</a:t>
            </a:r>
            <a:r>
              <a:rPr lang="en-GB" dirty="0"/>
              <a:t> – Reduce manual infrastructure work and prevent drift.</a:t>
            </a:r>
          </a:p>
          <a:p>
            <a:pPr>
              <a:buNone/>
            </a:pPr>
            <a:r>
              <a:rPr lang="en-GB" b="1" dirty="0"/>
              <a:t>2. Extending the ‘As Code’ Approach Beyond Infrastructure</a:t>
            </a:r>
          </a:p>
          <a:p>
            <a:pPr>
              <a:buFont typeface="Arial" panose="020B0604020202020204" pitchFamily="34" charset="0"/>
              <a:buChar char="•"/>
            </a:pPr>
            <a:r>
              <a:rPr lang="en-GB" b="1" dirty="0"/>
              <a:t>IaC isn't just for provisioning infrastructure</a:t>
            </a:r>
            <a:r>
              <a:rPr lang="en-GB" dirty="0"/>
              <a:t>—the same concept can be applied to: </a:t>
            </a:r>
          </a:p>
          <a:p>
            <a:pPr marL="742950" lvl="1" indent="-285750">
              <a:buFont typeface="Arial" panose="020B0604020202020204" pitchFamily="34" charset="0"/>
              <a:buChar char="•"/>
            </a:pPr>
            <a:r>
              <a:rPr lang="en-GB" b="1" dirty="0"/>
              <a:t>Security as Code</a:t>
            </a:r>
            <a:r>
              <a:rPr lang="en-GB" dirty="0"/>
              <a:t> – Automate security configurations.</a:t>
            </a:r>
          </a:p>
          <a:p>
            <a:pPr marL="742950" lvl="1" indent="-285750">
              <a:buFont typeface="Arial" panose="020B0604020202020204" pitchFamily="34" charset="0"/>
              <a:buChar char="•"/>
            </a:pPr>
            <a:r>
              <a:rPr lang="en-GB" b="1" dirty="0"/>
              <a:t>Policy as Code</a:t>
            </a:r>
            <a:r>
              <a:rPr lang="en-GB" dirty="0"/>
              <a:t> – Enforce governance with tools like </a:t>
            </a:r>
            <a:r>
              <a:rPr lang="en-GB" b="1" dirty="0"/>
              <a:t>Azure Policy</a:t>
            </a:r>
            <a:r>
              <a:rPr lang="en-GB" dirty="0"/>
              <a:t> and </a:t>
            </a:r>
            <a:r>
              <a:rPr lang="en-GB" b="1" dirty="0"/>
              <a:t>Open Policy Agent (OPA)</a:t>
            </a:r>
            <a:r>
              <a:rPr lang="en-GB" dirty="0"/>
              <a:t>.</a:t>
            </a:r>
          </a:p>
          <a:p>
            <a:pPr>
              <a:buFont typeface="Arial" panose="020B0604020202020204" pitchFamily="34" charset="0"/>
              <a:buChar char="•"/>
            </a:pPr>
            <a:r>
              <a:rPr lang="en-GB" dirty="0"/>
              <a:t>How it works: </a:t>
            </a:r>
          </a:p>
          <a:p>
            <a:pPr marL="742950" lvl="1" indent="-285750">
              <a:buFont typeface="Arial" panose="020B0604020202020204" pitchFamily="34" charset="0"/>
              <a:buChar char="•"/>
            </a:pPr>
            <a:r>
              <a:rPr lang="en-GB" dirty="0"/>
              <a:t>Developers push a </a:t>
            </a:r>
            <a:r>
              <a:rPr lang="en-GB" b="1" dirty="0"/>
              <a:t>YAML or JSON configuration</a:t>
            </a:r>
            <a:r>
              <a:rPr lang="en-GB" dirty="0"/>
              <a:t> to a </a:t>
            </a:r>
            <a:r>
              <a:rPr lang="en-GB" b="1" dirty="0"/>
              <a:t>repository</a:t>
            </a:r>
            <a:r>
              <a:rPr lang="en-GB" dirty="0"/>
              <a:t>.</a:t>
            </a:r>
          </a:p>
          <a:p>
            <a:pPr marL="742950" lvl="1" indent="-285750">
              <a:buFont typeface="Arial" panose="020B0604020202020204" pitchFamily="34" charset="0"/>
              <a:buChar char="•"/>
            </a:pPr>
            <a:r>
              <a:rPr lang="en-GB" dirty="0"/>
              <a:t>A </a:t>
            </a:r>
            <a:r>
              <a:rPr lang="en-GB" b="1" dirty="0"/>
              <a:t>workflow is triggered</a:t>
            </a:r>
            <a:r>
              <a:rPr lang="en-GB" dirty="0"/>
              <a:t> that processes the file and enforces policies automatically.</a:t>
            </a:r>
          </a:p>
          <a:p>
            <a:pPr marL="742950" lvl="1" indent="-285750">
              <a:buFont typeface="Arial" panose="020B0604020202020204" pitchFamily="34" charset="0"/>
              <a:buChar char="•"/>
            </a:pPr>
            <a:r>
              <a:rPr lang="en-GB" dirty="0"/>
              <a:t>Examples: </a:t>
            </a:r>
          </a:p>
          <a:p>
            <a:pPr marL="1143000" lvl="2" indent="-228600">
              <a:buFont typeface="Arial" panose="020B0604020202020204" pitchFamily="34" charset="0"/>
              <a:buChar char="•"/>
            </a:pPr>
            <a:r>
              <a:rPr lang="en-GB" b="1" dirty="0" err="1"/>
              <a:t>dependabot.yml</a:t>
            </a:r>
            <a:r>
              <a:rPr lang="en-GB" dirty="0"/>
              <a:t> (automating dependency updates).</a:t>
            </a:r>
          </a:p>
          <a:p>
            <a:pPr marL="1143000" lvl="2" indent="-228600">
              <a:buFont typeface="Arial" panose="020B0604020202020204" pitchFamily="34" charset="0"/>
              <a:buChar char="•"/>
            </a:pPr>
            <a:r>
              <a:rPr lang="en-GB" b="1" dirty="0"/>
              <a:t>CODEOWNERS</a:t>
            </a:r>
            <a:r>
              <a:rPr lang="en-GB" dirty="0"/>
              <a:t> (defining code review responsibilities).</a:t>
            </a:r>
          </a:p>
          <a:p>
            <a:pPr marL="1143000" lvl="2" indent="-228600">
              <a:buFont typeface="Arial" panose="020B0604020202020204" pitchFamily="34" charset="0"/>
              <a:buChar char="•"/>
            </a:pPr>
            <a:r>
              <a:rPr lang="en-GB" b="1" dirty="0"/>
              <a:t>Centralized policy repositories</a:t>
            </a:r>
            <a:r>
              <a:rPr lang="en-GB" dirty="0"/>
              <a:t> for governance enforcement.</a:t>
            </a:r>
          </a:p>
          <a:p>
            <a:pPr>
              <a:buNone/>
            </a:pPr>
            <a:r>
              <a:rPr lang="en-GB" b="1" dirty="0"/>
              <a:t>3. Everything as Code (</a:t>
            </a:r>
            <a:r>
              <a:rPr lang="en-GB" b="1" dirty="0" err="1"/>
              <a:t>EaC</a:t>
            </a:r>
            <a:r>
              <a:rPr lang="en-GB" b="1" dirty="0"/>
              <a:t>) and Self-Service</a:t>
            </a:r>
          </a:p>
          <a:p>
            <a:pPr>
              <a:buFont typeface="Arial" panose="020B0604020202020204" pitchFamily="34" charset="0"/>
              <a:buChar char="•"/>
            </a:pPr>
            <a:r>
              <a:rPr lang="en-GB" dirty="0"/>
              <a:t>By adopting </a:t>
            </a:r>
            <a:r>
              <a:rPr lang="en-GB" b="1" dirty="0"/>
              <a:t>Everything as Code (</a:t>
            </a:r>
            <a:r>
              <a:rPr lang="en-GB" b="1" dirty="0" err="1"/>
              <a:t>EaC</a:t>
            </a:r>
            <a:r>
              <a:rPr lang="en-GB" b="1" dirty="0"/>
              <a:t>)</a:t>
            </a:r>
            <a:r>
              <a:rPr lang="en-GB" dirty="0"/>
              <a:t>, you create a </a:t>
            </a:r>
            <a:r>
              <a:rPr lang="en-GB" b="1" dirty="0"/>
              <a:t>centralized </a:t>
            </a:r>
            <a:r>
              <a:rPr lang="en-GB" b="1" dirty="0" err="1"/>
              <a:t>catalog</a:t>
            </a:r>
            <a:r>
              <a:rPr lang="en-GB" b="1" dirty="0"/>
              <a:t> of reusable templates</a:t>
            </a:r>
            <a:r>
              <a:rPr lang="en-GB" dirty="0"/>
              <a:t>.</a:t>
            </a:r>
          </a:p>
          <a:p>
            <a:pPr>
              <a:buFont typeface="Arial" panose="020B0604020202020204" pitchFamily="34" charset="0"/>
              <a:buChar char="•"/>
            </a:pPr>
            <a:r>
              <a:rPr lang="en-GB" dirty="0"/>
              <a:t>Developers can </a:t>
            </a:r>
            <a:r>
              <a:rPr lang="en-GB" b="1" dirty="0"/>
              <a:t>self-serve infrastructure, security, and policies</a:t>
            </a:r>
            <a:r>
              <a:rPr lang="en-GB" dirty="0"/>
              <a:t> while adhering to best practices </a:t>
            </a:r>
            <a:r>
              <a:rPr lang="en-GB" b="1" dirty="0"/>
              <a:t>by default</a:t>
            </a:r>
            <a:r>
              <a:rPr lang="en-GB" dirty="0"/>
              <a:t>.</a:t>
            </a:r>
          </a:p>
          <a:p>
            <a:pPr>
              <a:buFont typeface="Arial" panose="020B0604020202020204" pitchFamily="34" charset="0"/>
              <a:buChar char="•"/>
            </a:pPr>
            <a:r>
              <a:rPr lang="en-GB" dirty="0"/>
              <a:t>This approach </a:t>
            </a:r>
            <a:r>
              <a:rPr lang="en-GB" b="1" dirty="0"/>
              <a:t>reduces cognitive load</a:t>
            </a:r>
            <a:r>
              <a:rPr lang="en-GB" dirty="0"/>
              <a:t>, allowing developers to focus on delivering value instead of managing configurations.</a:t>
            </a:r>
          </a:p>
          <a:p>
            <a:pPr>
              <a:buNone/>
            </a:pPr>
            <a:r>
              <a:rPr lang="en-GB" b="1" dirty="0"/>
              <a:t>4. Key Takeaway</a:t>
            </a:r>
          </a:p>
          <a:p>
            <a:pPr>
              <a:buFont typeface="Arial" panose="020B0604020202020204" pitchFamily="34" charset="0"/>
              <a:buChar char="•"/>
            </a:pPr>
            <a:r>
              <a:rPr lang="en-GB" b="1" dirty="0"/>
              <a:t>IaC + </a:t>
            </a:r>
            <a:r>
              <a:rPr lang="en-GB" b="1" dirty="0" err="1"/>
              <a:t>GitOps</a:t>
            </a:r>
            <a:r>
              <a:rPr lang="en-GB" b="1" dirty="0"/>
              <a:t> + Self-Service = Empowered Developers &amp; Scalable Infrastructure</a:t>
            </a:r>
            <a:endParaRPr lang="en-GB" dirty="0"/>
          </a:p>
          <a:p>
            <a:pPr>
              <a:buFont typeface="Arial" panose="020B0604020202020204" pitchFamily="34" charset="0"/>
              <a:buChar char="•"/>
            </a:pPr>
            <a:r>
              <a:rPr lang="en-GB" b="1" dirty="0"/>
              <a:t>Automate everything</a:t>
            </a:r>
            <a:r>
              <a:rPr lang="en-GB" dirty="0"/>
              <a:t> to improve </a:t>
            </a:r>
            <a:r>
              <a:rPr lang="en-GB" b="1" dirty="0"/>
              <a:t>speed, security, and governance</a:t>
            </a:r>
            <a:r>
              <a:rPr lang="en-GB" dirty="0"/>
              <a:t>.</a:t>
            </a:r>
          </a:p>
          <a:p>
            <a:pPr>
              <a:buFont typeface="Arial" panose="020B0604020202020204" pitchFamily="34" charset="0"/>
              <a:buChar char="•"/>
            </a:pPr>
            <a:r>
              <a:rPr lang="en-GB" dirty="0"/>
              <a:t>Enable </a:t>
            </a:r>
            <a:r>
              <a:rPr lang="en-GB" b="1" dirty="0"/>
              <a:t>developer self-service</a:t>
            </a:r>
            <a:r>
              <a:rPr lang="en-GB" dirty="0"/>
              <a:t> by offering a </a:t>
            </a:r>
            <a:r>
              <a:rPr lang="en-GB" b="1" dirty="0"/>
              <a:t>curated set of best-practice templates</a:t>
            </a:r>
            <a:r>
              <a:rPr lang="en-GB" dirty="0"/>
              <a:t>.</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21</a:t>
            </a:fld>
            <a:endParaRPr lang="en-US" dirty="0"/>
          </a:p>
        </p:txBody>
      </p:sp>
    </p:spTree>
    <p:extLst>
      <p:ext uri="{BB962C8B-B14F-4D97-AF65-F5344CB8AC3E}">
        <p14:creationId xmlns:p14="http://schemas.microsoft.com/office/powerpoint/2010/main" val="38849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24</a:t>
            </a:fld>
            <a:endParaRPr lang="en-US" dirty="0"/>
          </a:p>
        </p:txBody>
      </p:sp>
    </p:spTree>
    <p:extLst>
      <p:ext uri="{BB962C8B-B14F-4D97-AF65-F5344CB8AC3E}">
        <p14:creationId xmlns:p14="http://schemas.microsoft.com/office/powerpoint/2010/main" val="3925289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evaluate whether you can enhance and extend what you have before you start building new experiences from scratch. (Ask yourself, will people react better to another new user experience or an improved version of something they have now?)</a:t>
            </a:r>
          </a:p>
          <a:p>
            <a:r>
              <a:rPr lang="en-GB" b="0" i="0" dirty="0">
                <a:solidFill>
                  <a:srgbClr val="161616"/>
                </a:solidFill>
                <a:effectLst/>
                <a:latin typeface="Segoe UI" panose="020B0502040204020203" pitchFamily="34" charset="0"/>
              </a:rPr>
              <a:t>Some of the tools, utilities, or web apps you want to continue using will be custom, and these are good candidates for enhancement. But don't forget to pay attention to whether your </a:t>
            </a:r>
            <a:r>
              <a:rPr lang="en-GB" b="0" i="0" dirty="0" err="1">
                <a:solidFill>
                  <a:srgbClr val="161616"/>
                </a:solidFill>
                <a:effectLst/>
                <a:latin typeface="Segoe UI" panose="020B0502040204020203" pitchFamily="34" charset="0"/>
              </a:rPr>
              <a:t>favorite</a:t>
            </a:r>
            <a:r>
              <a:rPr lang="en-GB" b="0" i="0" dirty="0">
                <a:solidFill>
                  <a:srgbClr val="161616"/>
                </a:solidFill>
                <a:effectLst/>
                <a:latin typeface="Segoe UI" panose="020B0502040204020203" pitchFamily="34" charset="0"/>
              </a:rPr>
              <a:t> tools and services have an extensibility model you can use. </a:t>
            </a:r>
          </a:p>
          <a:p>
            <a:r>
              <a:rPr lang="en-GB" b="0" i="0" dirty="0">
                <a:solidFill>
                  <a:srgbClr val="161616"/>
                </a:solidFill>
                <a:effectLst/>
                <a:latin typeface="Segoe UI" panose="020B0502040204020203" pitchFamily="34" charset="0"/>
              </a:rPr>
              <a:t>You'll get a lot of benefit from starting there. This can eliminate maintenance and security headaches and let you focus on the problem you're trying to solve</a:t>
            </a:r>
          </a:p>
          <a:p>
            <a:pPr algn="l">
              <a:buNone/>
            </a:pPr>
            <a:r>
              <a:rPr lang="en-GB" b="0" i="0" dirty="0">
                <a:solidFill>
                  <a:srgbClr val="161616"/>
                </a:solidFill>
                <a:effectLst/>
                <a:latin typeface="Segoe UI" panose="020B0502040204020203" pitchFamily="34" charset="0"/>
              </a:rPr>
              <a:t>For example, you might be able to extend the following surfaces you're already using:</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3"/>
              </a:rPr>
              <a:t>Editors</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4"/>
              </a:rPr>
              <a:t>IDEs</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Your </a:t>
            </a:r>
            <a:r>
              <a:rPr lang="en-GB" b="0" i="0" u="none" strike="noStrike" dirty="0">
                <a:solidFill>
                  <a:srgbClr val="161616"/>
                </a:solidFill>
                <a:effectLst/>
                <a:latin typeface="Segoe UI" panose="020B0502040204020203" pitchFamily="34" charset="0"/>
                <a:hlinkClick r:id="rId5"/>
              </a:rPr>
              <a:t>DevOps suite</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6"/>
              </a:rPr>
              <a:t>CLIs</a:t>
            </a:r>
            <a:r>
              <a:rPr lang="en-GB" b="0" i="0" dirty="0">
                <a:solidFill>
                  <a:srgbClr val="161616"/>
                </a:solidFill>
                <a:effectLst/>
                <a:latin typeface="Segoe UI" panose="020B0502040204020203" pitchFamily="34" charset="0"/>
              </a:rPr>
              <a:t> are increasingly extensible too.</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Low/no-code environments like </a:t>
            </a:r>
            <a:r>
              <a:rPr lang="en-GB" b="0" i="0" u="none" strike="noStrike" dirty="0">
                <a:solidFill>
                  <a:srgbClr val="161616"/>
                </a:solidFill>
                <a:effectLst/>
                <a:latin typeface="Segoe UI" panose="020B0502040204020203" pitchFamily="34" charset="0"/>
                <a:hlinkClick r:id="rId7"/>
              </a:rPr>
              <a:t>Power Pages</a:t>
            </a:r>
            <a:r>
              <a:rPr lang="en-GB" b="0" i="0" dirty="0">
                <a:solidFill>
                  <a:srgbClr val="161616"/>
                </a:solidFill>
                <a:effectLst/>
                <a:latin typeface="Segoe UI" panose="020B0502040204020203" pitchFamily="34" charset="0"/>
              </a:rPr>
              <a:t>.</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Each might provide a better starting point for a given role than something you set up from scratch since they're existing </a:t>
            </a:r>
            <a:r>
              <a:rPr lang="en-GB" b="0" i="0" dirty="0" err="1">
                <a:solidFill>
                  <a:srgbClr val="161616"/>
                </a:solidFill>
                <a:effectLst/>
                <a:latin typeface="Segoe UI" panose="020B0502040204020203" pitchFamily="34" charset="0"/>
              </a:rPr>
              <a:t>centers</a:t>
            </a:r>
            <a:r>
              <a:rPr lang="en-GB" b="0" i="0" dirty="0">
                <a:solidFill>
                  <a:srgbClr val="161616"/>
                </a:solidFill>
                <a:effectLst/>
                <a:latin typeface="Segoe UI" panose="020B0502040204020203" pitchFamily="34" charset="0"/>
              </a:rPr>
              <a:t> of gravity.</a:t>
            </a:r>
            <a:endParaRPr lang="en-AU"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25</a:t>
            </a:fld>
            <a:endParaRPr lang="en-US" dirty="0"/>
          </a:p>
        </p:txBody>
      </p:sp>
    </p:spTree>
    <p:extLst>
      <p:ext uri="{BB962C8B-B14F-4D97-AF65-F5344CB8AC3E}">
        <p14:creationId xmlns:p14="http://schemas.microsoft.com/office/powerpoint/2010/main" val="296138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does action figures, which was pretty cool, but I’d thought I’d give Lego Heads a try (you know the star wars ones? Any Lego fans here?)</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a:t>
            </a:fld>
            <a:endParaRPr lang="en-US" dirty="0"/>
          </a:p>
        </p:txBody>
      </p:sp>
    </p:spTree>
    <p:extLst>
      <p:ext uri="{BB962C8B-B14F-4D97-AF65-F5344CB8AC3E}">
        <p14:creationId xmlns:p14="http://schemas.microsoft.com/office/powerpoint/2010/main" val="108816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 Box give developers self-services access to cloud workstations called dev boxes. You can configure these dev boxes with tools, source code, prebuilt binaries etc, that are specific to a project so that developers in your team can hit the ground running with their work immediately, so no more needing to wait 2 weeks for someone in security or identity to manually approve your corporate access!</a:t>
            </a:r>
          </a:p>
          <a:p>
            <a:endParaRPr lang="en-AU" dirty="0"/>
          </a:p>
          <a:p>
            <a:r>
              <a:rPr lang="en-AU" dirty="0"/>
              <a:t>You can use preconfigured images from the Azure Marketplace, or use your own customized images. As a developer, you can use multiple dev boxes for your work, and can access it through remote desktop clients, or web browsers like any virtual desktop.</a:t>
            </a:r>
          </a:p>
          <a:p>
            <a:endParaRPr lang="en-AU" dirty="0"/>
          </a:p>
          <a:p>
            <a:r>
              <a:rPr lang="en-AU" dirty="0"/>
              <a:t>Dev Box was created with three roles in mind. Platform Engineers, Dev team leads and developers.</a:t>
            </a:r>
          </a:p>
          <a:p>
            <a:endParaRPr lang="en-AU" dirty="0"/>
          </a:p>
          <a:p>
            <a:r>
              <a:rPr lang="en-AU" dirty="0"/>
              <a:t>Platform Engineers and IT admins work together to provide developers with the tools and infrastructure they need to do their work. This includes setting and managing security settings, network configurations, and organizational policies to ensure that the dev boxes can access resources securely.</a:t>
            </a:r>
          </a:p>
          <a:p>
            <a:endParaRPr lang="en-AU" dirty="0"/>
          </a:p>
          <a:p>
            <a:r>
              <a:rPr lang="en-AU" dirty="0"/>
              <a:t>Dev team leads will have in-depth knowledge about their projects. They can serve as Admins, and assist with creating and managing the developer experience. They also create and manage pools of dev boxes.</a:t>
            </a:r>
          </a:p>
          <a:p>
            <a:endParaRPr lang="en-AU" dirty="0"/>
          </a:p>
          <a:p>
            <a:r>
              <a:rPr lang="en-AU" dirty="0"/>
              <a:t>Then developers are the people who will use the Dev Boxes. Developers can self-serve one or more dev boxes on demand from the dev box pools that are enabled for a project. Dev box users can work on multiple projects or tasks by creating multiple dev boxes.</a:t>
            </a:r>
          </a:p>
          <a:p>
            <a:endParaRPr lang="en-AU" dirty="0"/>
          </a:p>
          <a:p>
            <a:r>
              <a:rPr lang="en-AU" dirty="0"/>
              <a:t>The intention behind Dev Box is to bridge the gap between development teams and IT operations teams, and prevent long waiting times just to get onboarded and get the work done!</a:t>
            </a:r>
          </a:p>
          <a:p>
            <a:endParaRPr lang="en-AU" dirty="0"/>
          </a:p>
          <a:p>
            <a:endParaRPr lang="en-AU" dirty="0"/>
          </a:p>
        </p:txBody>
      </p:sp>
      <p:sp>
        <p:nvSpPr>
          <p:cNvPr id="4" name="Slide Number Placeholder 3"/>
          <p:cNvSpPr>
            <a:spLocks noGrp="1"/>
          </p:cNvSpPr>
          <p:nvPr>
            <p:ph type="sldNum" sz="quarter" idx="5"/>
          </p:nvPr>
        </p:nvSpPr>
        <p:spPr/>
        <p:txBody>
          <a:bodyPr/>
          <a:lstStyle/>
          <a:p>
            <a:fld id="{D3D1B695-C354-4ACA-8892-0E8C8CAD0D20}" type="slidenum">
              <a:rPr lang="en-AU" smtClean="0"/>
              <a:t>27</a:t>
            </a:fld>
            <a:endParaRPr lang="en-AU"/>
          </a:p>
        </p:txBody>
      </p:sp>
    </p:spTree>
    <p:extLst>
      <p:ext uri="{BB962C8B-B14F-4D97-AF65-F5344CB8AC3E}">
        <p14:creationId xmlns:p14="http://schemas.microsoft.com/office/powerpoint/2010/main" val="763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29</a:t>
            </a:fld>
            <a:endParaRPr lang="en-US" dirty="0"/>
          </a:p>
        </p:txBody>
      </p:sp>
    </p:spTree>
    <p:extLst>
      <p:ext uri="{BB962C8B-B14F-4D97-AF65-F5344CB8AC3E}">
        <p14:creationId xmlns:p14="http://schemas.microsoft.com/office/powerpoint/2010/main" val="36303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cs typeface="Segoe UI Semibold" panose="020B0502040204020203" pitchFamily="34" charset="0"/>
              </a:rPr>
              <a:t>ADE allows developers to self-serve this application infrastructure through standardized, project-specific Infrastructure-as-Code templates set by their dev leads or platform engineers. Developers simply just choose the appropriate template for their testing and create a new environment, and platform engineers can configure enterprise settings to ensure that the resources created are compliant, secure, and complementary to the framework you’ve put in place.</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32</a:t>
            </a:fld>
            <a:endParaRPr lang="en-US" dirty="0"/>
          </a:p>
        </p:txBody>
      </p:sp>
    </p:spTree>
    <p:extLst>
      <p:ext uri="{BB962C8B-B14F-4D97-AF65-F5344CB8AC3E}">
        <p14:creationId xmlns:p14="http://schemas.microsoft.com/office/powerpoint/2010/main" val="443233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dirty="0"/>
              <a:t>As a platform engineer working with ADE, I’ll configure the service to best serve my developers before they start creating environments. I can bring in infrastructure templates from a source control repo and curate different environment definitions to suit different developer scenarios, whether that means recreating the entire application or just spinning up the infra needed to run a microservice. These templates can be in any preferred </a:t>
            </a:r>
            <a:r>
              <a:rPr lang="en-US" sz="1200" b="0" i="1" dirty="0" err="1"/>
              <a:t>IaC</a:t>
            </a:r>
            <a:r>
              <a:rPr lang="en-US" sz="1200" b="0" i="1" dirty="0"/>
              <a:t> framework leveraging ADE’s extensibility model, and I can set up special scripting for additional compliance or infrastructure steps to customize deployments for specific scenarios. I can set up environment types I would like my dev teams to create based on the stage of their development, and within those types configure the subscription the resources are deployed into, configure the identities used in deployment to provide elevated but controlled access, and configure permissions developers and the rest of the team will have over the resources once the environment is created. We can even configure some tagging of the resources we create via ADE that can allow us to track their usage later. </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33</a:t>
            </a:fld>
            <a:endParaRPr lang="en-US" dirty="0"/>
          </a:p>
        </p:txBody>
      </p:sp>
    </p:spTree>
    <p:extLst>
      <p:ext uri="{BB962C8B-B14F-4D97-AF65-F5344CB8AC3E}">
        <p14:creationId xmlns:p14="http://schemas.microsoft.com/office/powerpoint/2010/main" val="184182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37</a:t>
            </a:fld>
            <a:endParaRPr lang="en-US" dirty="0"/>
          </a:p>
        </p:txBody>
      </p:sp>
    </p:spTree>
    <p:extLst>
      <p:ext uri="{BB962C8B-B14F-4D97-AF65-F5344CB8AC3E}">
        <p14:creationId xmlns:p14="http://schemas.microsoft.com/office/powerpoint/2010/main" val="1136179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Here’s an architecture of what we have showed today built on format from the community of platform engineering.org.</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#1 At point 1 you can see ADE providing the automation and connecting to platform source code</a:t>
            </a:r>
            <a:r>
              <a:rPr lang="en-US" dirty="0"/>
              <a:t>, in fact using the ADE extensibility model you can run cloud native </a:t>
            </a:r>
            <a:r>
              <a:rPr lang="en-US" dirty="0" err="1"/>
              <a:t>IaC</a:t>
            </a:r>
            <a:r>
              <a:rPr lang="en-US" dirty="0"/>
              <a:t> too – this is what we showed you.</a:t>
            </a:r>
          </a:p>
          <a:p>
            <a:pPr marL="0" lvl="0" indent="0" algn="l" rtl="0">
              <a:spcBef>
                <a:spcPts val="0"/>
              </a:spcBef>
              <a:spcAft>
                <a:spcPts val="0"/>
              </a:spcAft>
              <a:buNone/>
            </a:pPr>
            <a:r>
              <a:rPr lang="en-US" b="1" dirty="0"/>
              <a:t>#2 Argo is responsible for apps CD</a:t>
            </a:r>
          </a:p>
          <a:p>
            <a:pPr marL="0" lvl="0" indent="0" algn="l" rtl="0">
              <a:spcBef>
                <a:spcPts val="0"/>
              </a:spcBef>
              <a:spcAft>
                <a:spcPts val="0"/>
              </a:spcAft>
              <a:buNone/>
            </a:pPr>
            <a:r>
              <a:rPr lang="en-US" b="1" dirty="0"/>
              <a:t>#2 Now – you can go further with cloud native </a:t>
            </a:r>
            <a:r>
              <a:rPr lang="en-US" b="1" dirty="0" err="1"/>
              <a:t>IaC</a:t>
            </a:r>
            <a:r>
              <a:rPr lang="en-US" dirty="0"/>
              <a:t>, if you are not familiar you can use the K8s control plane to deploy azure resources, so resources are represented as K8s objects, thus you can use K8s tools, such as helm, to deploy them.</a:t>
            </a:r>
          </a:p>
          <a:p>
            <a:pPr marL="0" lvl="0" indent="0" algn="l" rtl="0">
              <a:spcBef>
                <a:spcPts val="0"/>
              </a:spcBef>
              <a:spcAft>
                <a:spcPts val="0"/>
              </a:spcAft>
              <a:buNone/>
            </a:pPr>
            <a:r>
              <a:rPr lang="en-US" dirty="0"/>
              <a:t>#4 These tools have </a:t>
            </a:r>
            <a:r>
              <a:rPr lang="en-US" b="1" dirty="0"/>
              <a:t>many benefits </a:t>
            </a:r>
            <a:r>
              <a:rPr lang="en-US" b="1" dirty="0" err="1"/>
              <a:t>compard</a:t>
            </a:r>
            <a:r>
              <a:rPr lang="en-US" b="1" dirty="0"/>
              <a:t> to using TF and automation</a:t>
            </a:r>
            <a:r>
              <a:rPr lang="en-US" dirty="0"/>
              <a:t>, for example if you pair them with </a:t>
            </a:r>
            <a:r>
              <a:rPr lang="en-US" dirty="0" err="1"/>
              <a:t>GitOps</a:t>
            </a:r>
            <a:r>
              <a:rPr lang="en-US" dirty="0"/>
              <a:t> you get constant drift detection and reconciliation, </a:t>
            </a:r>
          </a:p>
          <a:p>
            <a:pPr marL="0" lvl="0" indent="0" algn="l" rtl="0">
              <a:spcBef>
                <a:spcPts val="0"/>
              </a:spcBef>
              <a:spcAft>
                <a:spcPts val="0"/>
              </a:spcAft>
              <a:buNone/>
            </a:pPr>
            <a:r>
              <a:rPr lang="en-US" dirty="0"/>
              <a:t>#4 </a:t>
            </a:r>
            <a:r>
              <a:rPr lang="en-US" b="1" dirty="0"/>
              <a:t>Also these tools allow you to reduce the number lines of code in templates </a:t>
            </a:r>
            <a:r>
              <a:rPr lang="en-US" dirty="0"/>
              <a:t>you need using techniques such as x-plane comps, </a:t>
            </a:r>
            <a:r>
              <a:rPr lang="en-US" dirty="0" err="1"/>
              <a:t>argo</a:t>
            </a:r>
            <a:r>
              <a:rPr lang="en-US" dirty="0"/>
              <a:t> app sets, please see our build presentation.</a:t>
            </a:r>
          </a:p>
          <a:p>
            <a:pPr marL="0" lvl="0" indent="0" algn="l" rtl="0">
              <a:spcBef>
                <a:spcPts val="0"/>
              </a:spcBef>
              <a:spcAft>
                <a:spcPts val="0"/>
              </a:spcAft>
              <a:buNone/>
            </a:pPr>
            <a:r>
              <a:rPr lang="en-US" dirty="0"/>
              <a:t>#5 </a:t>
            </a:r>
            <a:r>
              <a:rPr lang="en-US" b="1" dirty="0"/>
              <a:t>BACKSTG</a:t>
            </a:r>
            <a:r>
              <a:rPr lang="en-US" dirty="0"/>
              <a:t> – you can expand to using Backstage if you need the </a:t>
            </a:r>
            <a:r>
              <a:rPr lang="en-US" dirty="0" err="1"/>
              <a:t>capabilties</a:t>
            </a:r>
            <a:r>
              <a:rPr lang="en-US" dirty="0"/>
              <a:t> it provides, such as documentation, tech radar, open source plugins to your systems (such as Headlamp to view K8s clusters contributed by MS, or Argo), it can interact with ADE APIs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39</a:t>
            </a:fld>
            <a:endParaRPr lang="en-US" dirty="0"/>
          </a:p>
        </p:txBody>
      </p:sp>
    </p:spTree>
    <p:extLst>
      <p:ext uri="{BB962C8B-B14F-4D97-AF65-F5344CB8AC3E}">
        <p14:creationId xmlns:p14="http://schemas.microsoft.com/office/powerpoint/2010/main" val="172658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we talking about today? I’ll first talk about some current challenges that we’re facing when building apps in the cloud (and also scale them out)</a:t>
            </a:r>
          </a:p>
          <a:p>
            <a:endParaRPr lang="en-US" dirty="0"/>
          </a:p>
          <a:p>
            <a:r>
              <a:rPr lang="en-US" dirty="0"/>
              <a:t>I’ll then talk about what Platform Engineering is</a:t>
            </a:r>
          </a:p>
          <a:p>
            <a:endParaRPr lang="en-US" dirty="0"/>
          </a:p>
          <a:p>
            <a:r>
              <a:rPr lang="en-US" dirty="0"/>
              <a:t>Then we’ll cover how we can start to build platforms using Azure</a:t>
            </a:r>
            <a:r>
              <a:rPr lang="en-AU" dirty="0"/>
              <a:t> and I’ll show off a couple of demos on what that might look like</a:t>
            </a:r>
          </a:p>
          <a:p>
            <a:endParaRPr lang="en-AU" dirty="0"/>
          </a:p>
          <a:p>
            <a:r>
              <a:rPr lang="en-AU" dirty="0"/>
              <a:t>Before wrapping up and Q&amp;A at the end.</a:t>
            </a:r>
            <a:endParaRPr lang="en-US" dirty="0"/>
          </a:p>
        </p:txBody>
      </p:sp>
      <p:sp>
        <p:nvSpPr>
          <p:cNvPr id="4" name="Slide Number Placeholder 3"/>
          <p:cNvSpPr>
            <a:spLocks noGrp="1"/>
          </p:cNvSpPr>
          <p:nvPr>
            <p:ph type="sldNum" sz="quarter" idx="5"/>
          </p:nvPr>
        </p:nvSpPr>
        <p:spPr/>
        <p:txBody>
          <a:bodyPr/>
          <a:lstStyle/>
          <a:p>
            <a:fld id="{28C6B470-179D-4B95-8906-D61C195EFD62}" type="slidenum">
              <a:rPr lang="en-US" smtClean="0"/>
              <a:t>3</a:t>
            </a:fld>
            <a:endParaRPr lang="en-US" dirty="0"/>
          </a:p>
        </p:txBody>
      </p:sp>
    </p:spTree>
    <p:extLst>
      <p:ext uri="{BB962C8B-B14F-4D97-AF65-F5344CB8AC3E}">
        <p14:creationId xmlns:p14="http://schemas.microsoft.com/office/powerpoint/2010/main" val="125039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be familiar to developers in the room</a:t>
            </a:r>
          </a:p>
          <a:p>
            <a:endParaRPr lang="en-US" dirty="0"/>
          </a:p>
          <a:p>
            <a:r>
              <a:rPr lang="en-US" dirty="0"/>
              <a:t>Ask people what type of orgs they work for?</a:t>
            </a:r>
          </a:p>
          <a:p>
            <a:endParaRPr lang="en-US" dirty="0"/>
          </a:p>
          <a:p>
            <a:r>
              <a:rPr lang="en-US" dirty="0"/>
              <a:t>Different stakeholders have different requirements, which inevitably conflict with our own timelines</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5</a:t>
            </a:fld>
            <a:endParaRPr lang="en-US" dirty="0"/>
          </a:p>
        </p:txBody>
      </p:sp>
    </p:spTree>
    <p:extLst>
      <p:ext uri="{BB962C8B-B14F-4D97-AF65-F5344CB8AC3E}">
        <p14:creationId xmlns:p14="http://schemas.microsoft.com/office/powerpoint/2010/main" val="356540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built up from DevOps principles, that seeks to improve each development team’s security, compliance, costs, and time-to-business value through improved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within a secure, governed framework. It's both product-based mindset shift and a set of tools and systems to support it.</a:t>
            </a:r>
            <a:endParaRPr lang="en-US" dirty="0"/>
          </a:p>
          <a:p>
            <a:endParaRPr lang="en-AU"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7</a:t>
            </a:fld>
            <a:endParaRPr lang="en-US" dirty="0"/>
          </a:p>
        </p:txBody>
      </p:sp>
    </p:spTree>
    <p:extLst>
      <p:ext uri="{BB962C8B-B14F-4D97-AF65-F5344CB8AC3E}">
        <p14:creationId xmlns:p14="http://schemas.microsoft.com/office/powerpoint/2010/main" val="423560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developers as your primary customer and focus on their needs first when deciding what development paths you want to pave, and what capabilities you want to grow.</a:t>
            </a:r>
          </a:p>
          <a:p>
            <a:endParaRPr lang="en-US"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8</a:t>
            </a:fld>
            <a:endParaRPr lang="en-US" dirty="0"/>
          </a:p>
        </p:txBody>
      </p:sp>
    </p:spTree>
    <p:extLst>
      <p:ext uri="{BB962C8B-B14F-4D97-AF65-F5344CB8AC3E}">
        <p14:creationId xmlns:p14="http://schemas.microsoft.com/office/powerpoint/2010/main" val="391457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buy in from organizations for an internal platform team can be tricky</a:t>
            </a:r>
          </a:p>
          <a:p>
            <a:endParaRPr lang="en-US" dirty="0"/>
          </a:p>
          <a:p>
            <a:r>
              <a:rPr lang="en-US" dirty="0"/>
              <a:t>From a business perspective, the value we get from platforms is derived from accelerating time to market while maintaining the guardrails required to operate within our business environment.</a:t>
            </a:r>
          </a:p>
          <a:p>
            <a:endParaRPr lang="en-US" dirty="0"/>
          </a:p>
          <a:p>
            <a:r>
              <a:rPr lang="en-US" dirty="0"/>
              <a:t>There’s a lot more to business value than writing super awesome code, we need to be safe as well.</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9</a:t>
            </a:fld>
            <a:endParaRPr lang="en-US" dirty="0"/>
          </a:p>
        </p:txBody>
      </p:sp>
    </p:spTree>
    <p:extLst>
      <p:ext uri="{BB962C8B-B14F-4D97-AF65-F5344CB8AC3E}">
        <p14:creationId xmlns:p14="http://schemas.microsoft.com/office/powerpoint/2010/main" val="295634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teams have the luxury of starting right – being able to equip their </a:t>
            </a:r>
            <a:r>
              <a:rPr lang="en-US" dirty="0" err="1"/>
              <a:t>devs</a:t>
            </a:r>
            <a:r>
              <a:rPr lang="en-US" dirty="0"/>
              <a:t> with the right tools</a:t>
            </a:r>
          </a:p>
          <a:p>
            <a:endParaRPr lang="en-AU" dirty="0"/>
          </a:p>
          <a:p>
            <a:r>
              <a:rPr lang="en-AU" dirty="0"/>
              <a:t>Some have to get right – and slowly integrate compliance, security, best practices etc over time</a:t>
            </a:r>
            <a:endParaRPr lang="en-US" dirty="0"/>
          </a:p>
        </p:txBody>
      </p:sp>
      <p:sp>
        <p:nvSpPr>
          <p:cNvPr id="4" name="Slide Number Placeholder 3"/>
          <p:cNvSpPr>
            <a:spLocks noGrp="1"/>
          </p:cNvSpPr>
          <p:nvPr>
            <p:ph type="sldNum" sz="quarter" idx="5"/>
          </p:nvPr>
        </p:nvSpPr>
        <p:spPr/>
        <p:txBody>
          <a:bodyPr/>
          <a:lstStyle/>
          <a:p>
            <a:fld id="{28C6B470-179D-4B95-8906-D61C195EFD62}" type="slidenum">
              <a:rPr lang="en-US" smtClean="0"/>
              <a:t>11</a:t>
            </a:fld>
            <a:endParaRPr lang="en-US" dirty="0"/>
          </a:p>
        </p:txBody>
      </p:sp>
    </p:spTree>
    <p:extLst>
      <p:ext uri="{BB962C8B-B14F-4D97-AF65-F5344CB8AC3E}">
        <p14:creationId xmlns:p14="http://schemas.microsoft.com/office/powerpoint/2010/main" val="315640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No two companies are the same, so consider the specific needs of your internal customers </a:t>
            </a:r>
            <a:r>
              <a:rPr lang="en-US" b="0" i="0" u="none" strike="noStrike" dirty="0">
                <a:solidFill>
                  <a:srgbClr val="0065B3"/>
                </a:solidFill>
                <a:effectLst/>
                <a:latin typeface="Segoe UI" panose="020B0502040204020203" pitchFamily="34" charset="0"/>
                <a:hlinkClick r:id="rId3"/>
              </a:rPr>
              <a:t>to plot an incremental course through this journey</a:t>
            </a:r>
            <a:r>
              <a:rPr lang="en-US" b="0" i="0" dirty="0">
                <a:solidFill>
                  <a:srgbClr val="161616"/>
                </a:solidFill>
                <a:effectLst/>
                <a:latin typeface="Segoe UI" panose="020B0502040204020203" pitchFamily="34" charset="0"/>
              </a:rPr>
              <a:t>. By establishing a set of core building blocks that you'll assemble over time, you can ensure your internal developer platform has enough value that development teams will become advocates and will want to use it along the way. Use this information to create a thinnest viable platform, a minimum viable product for your platform) and grow from there.</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important point is that you want to think about whatever investments you make in these areas as key building blocks for your platform engineering journey. Then you can focus on creating cohesive glue with your custom investments to add unique value for your business, rather than building everything from scratch.</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12</a:t>
            </a:fld>
            <a:endParaRPr lang="en-US" dirty="0"/>
          </a:p>
        </p:txBody>
      </p:sp>
    </p:spTree>
    <p:extLst>
      <p:ext uri="{BB962C8B-B14F-4D97-AF65-F5344CB8AC3E}">
        <p14:creationId xmlns:p14="http://schemas.microsoft.com/office/powerpoint/2010/main" val="130651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11" name="Straight Connector 10">
            <a:extLst>
              <a:ext uri="{FF2B5EF4-FFF2-40B4-BE49-F238E27FC236}">
                <a16:creationId xmlns:a16="http://schemas.microsoft.com/office/drawing/2014/main" id="{738AEC68-8734-EA5D-0CB2-9591B3A21AE7}"/>
              </a:ext>
              <a:ext uri="{C183D7F6-B498-43B3-948B-1728B52AA6E4}">
                <adec:decorative xmlns:adec="http://schemas.microsoft.com/office/drawing/2017/decorative" val="1"/>
              </a:ext>
            </a:extLst>
          </p:cNvPr>
          <p:cNvCxnSpPr>
            <a:cxnSpLocks/>
          </p:cNvCxnSpPr>
          <p:nvPr/>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389120"/>
            <a:ext cx="9288096" cy="1435331"/>
          </a:xfrm>
        </p:spPr>
        <p:txBody>
          <a:bodyPr anchor="b" anchorCtr="0">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2057761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41050466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18176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93430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063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261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4711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818189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005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3672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21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754880"/>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7478991" cy="3635797"/>
          </a:xfrm>
        </p:spPr>
        <p:txBody>
          <a:bodyPr anchor="t">
            <a:norm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129099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03076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4630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4FAA61B-AD43-37CB-7EE0-96C95C0CAE11}"/>
              </a:ext>
              <a:ext uri="{C183D7F6-B498-43B3-948B-1728B52AA6E4}">
                <adec:decorative xmlns:adec="http://schemas.microsoft.com/office/drawing/2017/decorative" val="1"/>
              </a:ext>
            </a:extLst>
          </p:cNvPr>
          <p:cNvCxnSpPr>
            <a:cxnSpLocks/>
          </p:cNvCxnSpPr>
          <p:nvPr/>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303520"/>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89379"/>
            <a:ext cx="7876287" cy="3592629"/>
          </a:xfrm>
        </p:spPr>
        <p:txBody>
          <a:bodyPr anchor="b">
            <a:normAutofit/>
          </a:bodyPr>
          <a:lstStyle>
            <a:lvl1pPr algn="l">
              <a:defRPr sz="66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767491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4D6D7-11EB-6F96-7D58-6B2353229146}"/>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13955" y="4462552"/>
            <a:ext cx="7588155" cy="1414091"/>
          </a:xfrm>
        </p:spPr>
        <p:txBody>
          <a:bodyPr anchor="b" anchorCtr="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296" y="64008"/>
            <a:ext cx="8229600" cy="2621154"/>
          </a:xfrm>
        </p:spPr>
        <p:txBody>
          <a:bodyPr anchor="t" anchorCtr="0">
            <a:normAutofit/>
          </a:bodyPr>
          <a:lstStyle>
            <a:lvl1pPr algn="l">
              <a:defRPr sz="6600" cap="all" baseline="0"/>
            </a:lvl1pPr>
          </a:lstStyle>
          <a:p>
            <a:r>
              <a:rPr lang="en-US"/>
              <a:t>Click to edit Master title style</a:t>
            </a:r>
            <a:endParaRPr lang="en-US" dirty="0"/>
          </a:p>
        </p:txBody>
      </p:sp>
    </p:spTree>
    <p:extLst>
      <p:ext uri="{BB962C8B-B14F-4D97-AF65-F5344CB8AC3E}">
        <p14:creationId xmlns:p14="http://schemas.microsoft.com/office/powerpoint/2010/main" val="8551881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4/30/2025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D0C16E3-4EC4-7D48-1FD4-C751F2A07E70}"/>
              </a:ext>
              <a:ext uri="{C183D7F6-B498-43B3-948B-1728B52AA6E4}">
                <adec:decorative xmlns:adec="http://schemas.microsoft.com/office/drawing/2017/decorative" val="1"/>
              </a:ext>
            </a:extLst>
          </p:cNvPr>
          <p:cNvCxnSpPr>
            <a:cxnSpLocks/>
          </p:cNvCxnSpPr>
          <p:nvPr/>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9C9269-15FA-0C1F-81E1-EA0500B76B62}"/>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972629"/>
            <a:ext cx="1083535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5165778"/>
            <a:ext cx="10835350" cy="786384"/>
          </a:xfrm>
        </p:spPr>
        <p:txBody>
          <a:bodyPr anchor="b">
            <a:normAutofit/>
          </a:bodyPr>
          <a:lstStyle>
            <a:lvl1pPr algn="l">
              <a:defRPr sz="4000" cap="all" baseline="0"/>
            </a:lvl1pPr>
          </a:lstStyle>
          <a:p>
            <a:r>
              <a:rPr lang="en-US"/>
              <a:t>Click to edit Master title style</a:t>
            </a:r>
            <a:endParaRPr lang="en-US" dirty="0"/>
          </a:p>
        </p:txBody>
      </p:sp>
    </p:spTree>
    <p:extLst>
      <p:ext uri="{BB962C8B-B14F-4D97-AF65-F5344CB8AC3E}">
        <p14:creationId xmlns:p14="http://schemas.microsoft.com/office/powerpoint/2010/main" val="3434258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hoto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949440" y="6453002"/>
            <a:ext cx="1707625" cy="365125"/>
          </a:xfrm>
        </p:spPr>
        <p:txBody>
          <a:bodyPr/>
          <a:lstStyle>
            <a:lvl1pPr>
              <a:defRPr>
                <a:solidFill>
                  <a:schemeClr val="tx1"/>
                </a:solidFill>
                <a:effectLst/>
              </a:defRPr>
            </a:lvl1pPr>
          </a:lstStyle>
          <a:p>
            <a:fld id="{886426EA-0386-4881-8D6D-3F08C95C4A7F}"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5CF4E8FB-1487-C91A-B047-A4CCEDA8D86C}"/>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D24704-92A7-FF08-2944-DFFAEC746930}"/>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38" y="4663440"/>
            <a:ext cx="4146281" cy="1184585"/>
          </a:xfrm>
        </p:spPr>
        <p:txBody>
          <a:bodyPr anchor="b" anchorCtr="0">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949439" y="1088136"/>
            <a:ext cx="4146281" cy="3475236"/>
          </a:xfrm>
        </p:spPr>
        <p:txBody>
          <a:bodyPr anchor="b" anchorCtr="0">
            <a:noAutofit/>
          </a:bodyPr>
          <a:lstStyle>
            <a:lvl1pPr algn="r">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504127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4/30/2025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4206240" cy="3739896"/>
          </a:xfrm>
        </p:spPr>
        <p:txBody>
          <a:bodyPr anchor="t">
            <a:normAutofit/>
          </a:bodyPr>
          <a:lstStyle>
            <a:lvl1pPr algn="l">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15062197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1014984"/>
            <a:ext cx="7772400" cy="594360"/>
          </a:xfrm>
        </p:spPr>
        <p:txBody>
          <a:bodyPr anchor="t">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64208"/>
            <a:ext cx="10570464" cy="4626864"/>
          </a:xfrm>
        </p:spPr>
        <p:txBody>
          <a:bodyPr anchor="b">
            <a:normAutofit/>
          </a:bodyPr>
          <a:lstStyle>
            <a:lvl1pPr algn="l">
              <a:defRPr sz="8000" cap="all" baseline="0"/>
            </a:lvl1pPr>
          </a:lstStyle>
          <a:p>
            <a:r>
              <a:rPr lang="en-US"/>
              <a:t>Click to edit Master title style</a:t>
            </a:r>
            <a:endParaRPr lang="en-US" dirty="0"/>
          </a:p>
        </p:txBody>
      </p:sp>
    </p:spTree>
    <p:extLst>
      <p:ext uri="{BB962C8B-B14F-4D97-AF65-F5344CB8AC3E}">
        <p14:creationId xmlns:p14="http://schemas.microsoft.com/office/powerpoint/2010/main" val="118361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4/30/2025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8467558" cy="3694176"/>
          </a:xfrm>
        </p:spPr>
        <p:txBody>
          <a:bodyPr>
            <a:normAutofit/>
          </a:bodyPr>
          <a:lstStyle>
            <a:lvl1pPr marL="342900" indent="-342900">
              <a:buFont typeface="System Font Regular"/>
              <a:buChar cha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8467558"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481217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4/30/2025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p:nvPr>
        </p:nvSpPr>
        <p:spPr>
          <a:xfrm>
            <a:off x="7315200" y="0"/>
            <a:ext cx="487680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buFont typeface="System Font Regular"/>
              <a:buChar cha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5749392"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25141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000" cap="all" baseline="0"/>
            </a:lvl1pPr>
          </a:lstStyle>
          <a:p>
            <a:r>
              <a:rPr lang="en-US" dirty="0"/>
              <a:t>Click to edit Master title style</a:t>
            </a:r>
          </a:p>
        </p:txBody>
      </p:sp>
    </p:spTree>
    <p:extLst>
      <p:ext uri="{BB962C8B-B14F-4D97-AF65-F5344CB8AC3E}">
        <p14:creationId xmlns:p14="http://schemas.microsoft.com/office/powerpoint/2010/main" val="1090601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88136" y="1463040"/>
            <a:ext cx="10789920" cy="48463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10789920" cy="914400"/>
          </a:xfrm>
        </p:spPr>
        <p:txBody>
          <a:bodyPr anchor="t" anchorCtr="0">
            <a:normAutofit/>
          </a:bodyPr>
          <a:lstStyle>
            <a:lvl1pPr>
              <a:defRPr sz="3600"/>
            </a:lvl1pPr>
          </a:lstStyle>
          <a:p>
            <a:r>
              <a:rPr lang="en-US" dirty="0"/>
              <a:t>Click to edit Master title style</a:t>
            </a:r>
          </a:p>
        </p:txBody>
      </p:sp>
      <p:cxnSp>
        <p:nvCxnSpPr>
          <p:cNvPr id="7" name="Straight Connector 6">
            <a:extLst>
              <a:ext uri="{FF2B5EF4-FFF2-40B4-BE49-F238E27FC236}">
                <a16:creationId xmlns:a16="http://schemas.microsoft.com/office/drawing/2014/main" id="{86576926-0AFD-7055-19F8-9C7B8A99E740}"/>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99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770649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00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1088136"/>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325112" cy="24547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2971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088136"/>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3813048" cy="355701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25335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88136"/>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5582" cy="4638825"/>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8424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108813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2232" cy="4940661"/>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79812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1C2A03E-063B-0399-48E7-04FD456A6A93}"/>
              </a:ext>
            </a:extLst>
          </p:cNvPr>
          <p:cNvCxnSpPr>
            <a:cxnSpLocks/>
          </p:cNvCxnSpPr>
          <p:nvPr/>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87C6C2-2F35-2349-7733-859C0E7DDAFC}"/>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019040" y="548640"/>
            <a:ext cx="69596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3494314" cy="5719639"/>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784372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Photo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4/30/2025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090940" y="6389688"/>
            <a:ext cx="3474720"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B4877F01-A929-FA99-96D9-80A84DCCBBC1}"/>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83064DD-D4BF-D92B-903A-E30DDDC7B89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2080"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2080" y="548640"/>
            <a:ext cx="6093225"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13679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Photo 2">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88136" y="6389688"/>
            <a:ext cx="914400" cy="365125"/>
          </a:xfrm>
        </p:spPr>
        <p:txBody>
          <a:bodyPr/>
          <a:lstStyle/>
          <a:p>
            <a:fld id="{9C4109C0-CC82-467C-B6E8-62D4D3634E2A}" type="datetime1">
              <a:rPr lang="en-US" smtClean="0"/>
              <a:t>4/30/2025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1DA2515-5AEE-9413-3515-A00204840354}"/>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D70FDFA-4030-887C-559C-1FADB47BC66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a:blip r:embed="rId2" cstate="screen">
              <a:alphaModFix amt="80000"/>
              <a:extLst>
                <a:ext uri="{28A0092B-C50C-407E-A947-70E740481C1C}">
                  <a14:useLocalDpi xmlns:a14="http://schemas.microsoft.com/office/drawing/2010/main"/>
                </a:ext>
              </a:extLst>
            </a:blip>
            <a:stretch>
              <a:fillRect l="133" r="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035040"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57847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88136"/>
            <a:ext cx="10058400" cy="4023360"/>
          </a:xfrm>
        </p:spPr>
        <p:txBody>
          <a:bodyPr anchor="t">
            <a:noAutofit/>
          </a:bodyPr>
          <a:lstStyle>
            <a:lvl1pPr algn="l">
              <a:defRPr sz="8000" cap="all" baseline="0"/>
            </a:lvl1pPr>
          </a:lstStyle>
          <a:p>
            <a:r>
              <a:rPr lang="en-US" dirty="0"/>
              <a:t>Click to edit Master title style</a:t>
            </a:r>
          </a:p>
        </p:txBody>
      </p:sp>
    </p:spTree>
    <p:extLst>
      <p:ext uri="{BB962C8B-B14F-4D97-AF65-F5344CB8AC3E}">
        <p14:creationId xmlns:p14="http://schemas.microsoft.com/office/powerpoint/2010/main" val="3923612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Photo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4/30/2025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090940" y="6389688"/>
            <a:ext cx="265176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434EC6C7-7368-6B1B-8B75-3564428D23D7}"/>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142DC77-D245-134E-AF98-C98164AD00C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554480"/>
            <a:ext cx="685800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548640"/>
            <a:ext cx="68580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296737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Photo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88136" y="6391656"/>
            <a:ext cx="2743200" cy="365125"/>
          </a:xfrm>
        </p:spPr>
        <p:txBody>
          <a:bodyPr/>
          <a:lstStyle/>
          <a:p>
            <a:fld id="{D1F1191D-5EC4-40DF-9DB6-A6385AB88B55}" type="datetime1">
              <a:rPr lang="en-US" smtClean="0"/>
              <a:t>4/30/2025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27C2C824-3E44-D93C-CE0D-441A10DAB07F}"/>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554480"/>
            <a:ext cx="640080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4008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067319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Photo 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0E05320-D280-0DDC-5A3D-55FA53CC9690}"/>
              </a:ext>
            </a:extLst>
          </p:cNvPr>
          <p:cNvCxnSpPr>
            <a:cxnSpLocks/>
          </p:cNvCxnSpPr>
          <p:nvPr userDrawn="1"/>
        </p:nvCxnSpPr>
        <p:spPr>
          <a:xfrm>
            <a:off x="11387805" y="70104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0"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0" y="584339"/>
            <a:ext cx="4297680"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03111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Photo 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1D22668-A3AE-429F-A351-A1583BA90793}"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364F26EF-3B60-EBB9-D4CC-E416D4E0BCC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4361688"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482525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Photo 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3FFF24A-6C99-5C52-1A9E-398DAAC8D627}"/>
              </a:ext>
            </a:extLst>
          </p:cNvPr>
          <p:cNvCxnSpPr>
            <a:cxnSpLocks/>
          </p:cNvCxnSpPr>
          <p:nvPr/>
        </p:nvCxnSpPr>
        <p:spPr>
          <a:xfrm>
            <a:off x="11387805"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24929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Photo 8">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6C70014-48FC-4647-9615-BBD39F98887D}"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E9BE6C7B-B23D-94FE-E3F3-A80680127208}"/>
              </a:ext>
            </a:extLst>
          </p:cNvPr>
          <p:cNvCxnSpPr>
            <a:cxnSpLocks/>
          </p:cNvCxnSpPr>
          <p:nvPr/>
        </p:nvCxnSpPr>
        <p:spPr>
          <a:xfrm>
            <a:off x="0"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1380744"/>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320040"/>
            <a:ext cx="457200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7883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Photo 9">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4/30/2025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891524CB-0A95-ECE6-FDBD-92F5801F67AF}"/>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0753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Photo 10">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731520" cy="365125"/>
          </a:xfrm>
        </p:spPr>
        <p:txBody>
          <a:bodyPr/>
          <a:lstStyle/>
          <a:p>
            <a:fld id="{E635C43F-DBB1-4D83-B442-E1529AA900C2}"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874520" y="6455664"/>
            <a:ext cx="1828800"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38034AC6-D67E-1CDF-7062-5AA25E8DE089}"/>
              </a:ext>
            </a:extLst>
          </p:cNvPr>
          <p:cNvCxnSpPr>
            <a:cxnSpLocks/>
          </p:cNvCxnSpPr>
          <p:nvPr/>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7485923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Photo 1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70668EC-7C4A-E2C9-9B4E-461B96635B0F}"/>
              </a:ext>
            </a:extLst>
          </p:cNvPr>
          <p:cNvCxnSpPr>
            <a:cxnSpLocks/>
          </p:cNvCxnSpPr>
          <p:nvPr/>
        </p:nvCxnSpPr>
        <p:spPr>
          <a:xfrm>
            <a:off x="11387805" y="119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38160" y="3099816"/>
            <a:ext cx="3200400"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0" y="1078992"/>
            <a:ext cx="3200400" cy="1942773"/>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639897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ent Photo 1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6308D8B-26D8-742E-6485-0E6D1184D47F}"/>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012268"/>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7387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4/30/2025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5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286149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Photo 13">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9AA66C5-FE79-8172-5991-B9E2580EA4DC}"/>
              </a:ext>
              <a:ext uri="{C183D7F6-B498-43B3-948B-1728B52AA6E4}">
                <adec:decorative xmlns:adec="http://schemas.microsoft.com/office/drawing/2017/decorative" val="1"/>
              </a:ext>
            </a:extLst>
          </p:cNvPr>
          <p:cNvCxnSpPr>
            <a:cxnSpLocks/>
          </p:cNvCxnSpPr>
          <p:nvPr userDrawn="1"/>
        </p:nvCxnSpPr>
        <p:spPr>
          <a:xfrm>
            <a:off x="0" y="425478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277871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1088136"/>
            <a:ext cx="7772400" cy="189280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1088136"/>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4073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Photo 1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5740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tent Photo 1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9489BE89-EA6C-3872-3192-502F1D8DD38A}"/>
              </a:ext>
              <a:ext uri="{C183D7F6-B498-43B3-948B-1728B52AA6E4}">
                <adec:decorative xmlns:adec="http://schemas.microsoft.com/office/drawing/2017/decorative" val="1"/>
              </a:ext>
            </a:extLst>
          </p:cNvPr>
          <p:cNvCxnSpPr>
            <a:cxnSpLocks/>
          </p:cNvCxnSpPr>
          <p:nvPr userDrawn="1"/>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0890"/>
            <a:ext cx="4672584"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39"/>
            <a:ext cx="4672584" cy="14538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132562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ntent Photo 1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ACAAA201-D652-2C16-88AF-7DCC4657B3B7}"/>
              </a:ext>
              <a:ext uri="{C183D7F6-B498-43B3-948B-1728B52AA6E4}">
                <adec:decorative xmlns:adec="http://schemas.microsoft.com/office/drawing/2017/decorative" val="1"/>
              </a:ext>
            </a:extLst>
          </p:cNvPr>
          <p:cNvCxnSpPr>
            <a:cxnSpLocks/>
          </p:cNvCxnSpPr>
          <p:nvPr/>
        </p:nvCxnSpPr>
        <p:spPr>
          <a:xfrm>
            <a:off x="0" y="66499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5144"/>
            <a:ext cx="3490176"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50217"/>
            <a:ext cx="3657603" cy="1453896"/>
          </a:xfrm>
        </p:spPr>
        <p:txBody>
          <a:bodyPr anchor="t">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153514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Big Number 1">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0820" y="4572000"/>
            <a:ext cx="9930384" cy="1353312"/>
          </a:xfrm>
        </p:spPr>
        <p:txBody>
          <a:bodyPr anchor="b" anchorCtr="0">
            <a:normAutofit/>
          </a:bodyPr>
          <a:lstStyle>
            <a:lvl1pPr marL="0" indent="0" algn="r">
              <a:buNone/>
              <a:defRPr sz="280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4008"/>
            <a:ext cx="10003068" cy="4334256"/>
          </a:xfrm>
        </p:spPr>
        <p:txBody>
          <a:bodyPr anchor="b" anchorCtr="0">
            <a:normAutofit/>
          </a:bodyPr>
          <a:lstStyle>
            <a:lvl1pPr algn="r">
              <a:defRPr sz="23200">
                <a:solidFill>
                  <a:schemeClr val="bg1"/>
                </a:solidFill>
              </a:defRPr>
            </a:lvl1pPr>
          </a:lstStyle>
          <a:p>
            <a:r>
              <a:rPr lang="en-US" dirty="0"/>
              <a:t>##%</a:t>
            </a:r>
          </a:p>
        </p:txBody>
      </p:sp>
    </p:spTree>
    <p:extLst>
      <p:ext uri="{BB962C8B-B14F-4D97-AF65-F5344CB8AC3E}">
        <p14:creationId xmlns:p14="http://schemas.microsoft.com/office/powerpoint/2010/main" val="4244848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Number 2">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610666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03504"/>
            <a:ext cx="10015728" cy="3694176"/>
          </a:xfrm>
        </p:spPr>
        <p:txBody>
          <a:bodyPr anchor="b" anchorCtr="0">
            <a:normAutofit/>
          </a:bodyPr>
          <a:lstStyle>
            <a:lvl1pPr algn="l">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297680"/>
            <a:ext cx="7525512" cy="1545336"/>
          </a:xfrm>
        </p:spPr>
        <p:txBody>
          <a:bodyPr anchor="b" anchorCtr="0">
            <a:normAutofit/>
          </a:bodyPr>
          <a:lstStyle>
            <a:lvl1pPr marL="0" indent="0" algn="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9F3356AB-92B4-2E32-E065-92ED999EF178}"/>
              </a:ext>
              <a:ext uri="{C183D7F6-B498-43B3-948B-1728B52AA6E4}">
                <adec:decorative xmlns:adec="http://schemas.microsoft.com/office/drawing/2017/decorative" val="1"/>
              </a:ext>
            </a:extLst>
          </p:cNvPr>
          <p:cNvCxnSpPr>
            <a:cxnSpLocks/>
          </p:cNvCxnSpPr>
          <p:nvPr/>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0F42ED-4F52-64D0-427B-A8B5EA4A6A5C}"/>
              </a:ext>
              <a:ext uri="{C183D7F6-B498-43B3-948B-1728B52AA6E4}">
                <adec:decorative xmlns:adec="http://schemas.microsoft.com/office/drawing/2017/decorative" val="1"/>
              </a:ext>
            </a:extLst>
          </p:cNvPr>
          <p:cNvCxnSpPr>
            <a:cxnSpLocks/>
          </p:cNvCxnSpPr>
          <p:nvPr userDrawn="1"/>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256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56C8E310-975A-20DE-3DE1-1E3550B3715D}"/>
              </a:ext>
              <a:ext uri="{C183D7F6-B498-43B3-948B-1728B52AA6E4}">
                <adec:decorative xmlns:adec="http://schemas.microsoft.com/office/drawing/2017/decorative" val="1"/>
              </a:ext>
            </a:extLst>
          </p:cNvPr>
          <p:cNvCxnSpPr>
            <a:cxnSpLocks/>
          </p:cNvCxnSpPr>
          <p:nvPr/>
        </p:nvCxnSpPr>
        <p:spPr>
          <a:xfrm>
            <a:off x="0" y="82833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603504"/>
            <a:ext cx="8266176" cy="5605272"/>
          </a:xfrm>
        </p:spPr>
        <p:txBody>
          <a:bodyPr anchor="t" anchorCtr="0">
            <a:noAutofit/>
          </a:bodyPr>
          <a:lstStyle>
            <a:lvl1pPr marL="0" indent="0">
              <a:lnSpc>
                <a:spcPct val="100000"/>
              </a:lnSpc>
              <a:buNone/>
              <a:defRPr sz="4800" b="1" cap="all" baseline="0"/>
            </a:lvl1pPr>
            <a:lvl2pPr marL="228600" indent="0">
              <a:lnSpc>
                <a:spcPct val="100000"/>
              </a:lnSpc>
              <a:buNone/>
              <a:defRPr sz="4400" b="1" cap="all" baseline="0"/>
            </a:lvl2pPr>
            <a:lvl3pPr marL="457200" indent="0">
              <a:lnSpc>
                <a:spcPct val="100000"/>
              </a:lnSpc>
              <a:buNone/>
              <a:defRPr sz="4000" b="1" cap="all" baseline="0"/>
            </a:lvl3pPr>
            <a:lvl4pPr marL="685800" indent="0">
              <a:lnSpc>
                <a:spcPct val="100000"/>
              </a:lnSpc>
              <a:buNone/>
              <a:defRPr sz="3600" b="1" cap="all" baseline="0"/>
            </a:lvl4pPr>
            <a:lvl5pPr marL="914400" indent="0">
              <a:lnSpc>
                <a:spcPct val="100000"/>
              </a:lnSpc>
              <a:buNone/>
              <a:defRPr sz="3200" b="1" cap="all" baseline="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0686434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11BEEA6-BB3D-6FE2-25CB-47F170CF0667}"/>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160799"/>
            <a:ext cx="8266176" cy="4142232"/>
          </a:xfrm>
        </p:spPr>
        <p:txBody>
          <a:bodyPr anchor="b">
            <a:noAutofit/>
          </a:bodyPr>
          <a:lstStyle>
            <a:lvl1pPr marL="0" indent="0">
              <a:lnSpc>
                <a:spcPct val="100000"/>
              </a:lnSpc>
              <a:buNone/>
              <a:defRPr sz="4800" b="1"/>
            </a:lvl1pPr>
            <a:lvl2pPr marL="228600" indent="0">
              <a:lnSpc>
                <a:spcPct val="100000"/>
              </a:lnSpc>
              <a:buNone/>
              <a:defRPr sz="4000" b="1"/>
            </a:lvl2pPr>
            <a:lvl3pPr marL="457200" indent="0">
              <a:lnSpc>
                <a:spcPct val="100000"/>
              </a:lnSpc>
              <a:buNone/>
              <a:defRPr sz="3600" b="1"/>
            </a:lvl3pPr>
            <a:lvl4pPr marL="685800" indent="0">
              <a:lnSpc>
                <a:spcPct val="100000"/>
              </a:lnSpc>
              <a:buNone/>
              <a:defRPr sz="3200" b="1"/>
            </a:lvl4pPr>
            <a:lvl5pPr marL="914400" indent="0">
              <a:lnSpc>
                <a:spcPct val="100000"/>
              </a:lnSpc>
              <a:buNone/>
              <a:defRPr sz="28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59334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34829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914400"/>
            <a:ext cx="9418320" cy="5070068"/>
          </a:xfrm>
        </p:spPr>
        <p:txBody>
          <a:bodyPr anchor="t">
            <a:noAutofit/>
          </a:bodyPr>
          <a:lstStyle>
            <a:lvl1pPr marL="0" indent="0">
              <a:lnSpc>
                <a:spcPct val="100000"/>
              </a:lnSpc>
              <a:buNone/>
              <a:defRPr sz="54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48076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54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064856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14194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29F8509F-2652-8D73-2320-6F2440E44F18}"/>
              </a:ext>
              <a:ext uri="{C183D7F6-B498-43B3-948B-1728B52AA6E4}">
                <adec:decorative xmlns:adec="http://schemas.microsoft.com/office/drawing/2017/decorative" val="1"/>
              </a:ext>
            </a:extLst>
          </p:cNvPr>
          <p:cNvCxnSpPr>
            <a:cxnSpLocks/>
          </p:cNvCxnSpPr>
          <p:nvPr userDrawn="1"/>
        </p:nvCxnSpPr>
        <p:spPr>
          <a:xfrm>
            <a:off x="11387805" y="57268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6568" y="5431536"/>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6568" y="1188720"/>
            <a:ext cx="9198864" cy="3291840"/>
          </a:xfrm>
        </p:spPr>
        <p:txBody>
          <a:bodyPr anchor="ctr" anchorCtr="0">
            <a:normAutofit/>
          </a:bodyPr>
          <a:lstStyle>
            <a:lvl1pPr algn="ctr">
              <a:lnSpc>
                <a:spcPct val="100000"/>
              </a:lnSpc>
              <a:defRPr sz="4800" b="1" cap="all" baseline="0"/>
            </a:lvl1pPr>
          </a:lstStyle>
          <a:p>
            <a:r>
              <a:rPr lang="en-US" dirty="0"/>
              <a:t>Click to edit Quote</a:t>
            </a:r>
          </a:p>
        </p:txBody>
      </p:sp>
    </p:spTree>
    <p:extLst>
      <p:ext uri="{BB962C8B-B14F-4D97-AF65-F5344CB8AC3E}">
        <p14:creationId xmlns:p14="http://schemas.microsoft.com/office/powerpoint/2010/main" val="1670115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3">
    <p:bg>
      <p:bgRef idx="1002">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088136" y="5669280"/>
            <a:ext cx="8961120" cy="466344"/>
          </a:xfrm>
        </p:spPr>
        <p:txBody>
          <a:bodyPr anchor="ctr">
            <a:normAutofit/>
          </a:bodyPr>
          <a:lstStyle>
            <a:lvl1pPr marL="0" indent="0" algn="l">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1088136"/>
            <a:ext cx="8961120" cy="316992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85974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3360230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1984027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normAutofit/>
          </a:bodyPr>
          <a:lstStyle>
            <a:lvl1pPr>
              <a:defRPr sz="4000"/>
            </a:lvl1pPr>
          </a:lstStyle>
          <a:p>
            <a:r>
              <a:rPr lang="en-US" dirty="0"/>
              <a:t>Click to edit Master title style</a:t>
            </a:r>
          </a:p>
        </p:txBody>
      </p:sp>
    </p:spTree>
    <p:extLst>
      <p:ext uri="{BB962C8B-B14F-4D97-AF65-F5344CB8AC3E}">
        <p14:creationId xmlns:p14="http://schemas.microsoft.com/office/powerpoint/2010/main" val="1643845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4/30/2025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88136"/>
            <a:ext cx="6440258" cy="5220588"/>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088136" y="2845641"/>
            <a:ext cx="3595634" cy="345874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088136" y="1088136"/>
            <a:ext cx="3595634" cy="1757505"/>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9206157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4/30/2025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1088136"/>
            <a:ext cx="6519080" cy="5248655"/>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088136" y="3300449"/>
            <a:ext cx="3585586" cy="296032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088136" y="1088136"/>
            <a:ext cx="3595634" cy="2212313"/>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422964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dirty="0"/>
              <a:t>Click to edit Master title style</a:t>
            </a:r>
          </a:p>
        </p:txBody>
      </p:sp>
    </p:spTree>
    <p:extLst>
      <p:ext uri="{BB962C8B-B14F-4D97-AF65-F5344CB8AC3E}">
        <p14:creationId xmlns:p14="http://schemas.microsoft.com/office/powerpoint/2010/main" val="16907787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88136" y="2743200"/>
            <a:ext cx="100157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7342307" cy="1133856"/>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85033404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88136" y="3383280"/>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118910130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1187474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3354717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549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42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02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53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462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2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Tree>
    <p:extLst>
      <p:ext uri="{BB962C8B-B14F-4D97-AF65-F5344CB8AC3E}">
        <p14:creationId xmlns:p14="http://schemas.microsoft.com/office/powerpoint/2010/main" val="3881655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9167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555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11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88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9302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038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950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4510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694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8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Tree>
    <p:extLst>
      <p:ext uri="{BB962C8B-B14F-4D97-AF65-F5344CB8AC3E}">
        <p14:creationId xmlns:p14="http://schemas.microsoft.com/office/powerpoint/2010/main" val="20795329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9597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833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561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3901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392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87252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80384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263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9678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918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2ABAD28B-DD56-4B56-883A-96608C765E28}" type="datetimeFigureOut">
              <a:rPr lang="en-US" smtClean="0"/>
              <a:t>4/30/2025</a:t>
            </a:fld>
            <a:endParaRPr lang="en-US" dirty="0"/>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Tree>
    <p:extLst>
      <p:ext uri="{BB962C8B-B14F-4D97-AF65-F5344CB8AC3E}">
        <p14:creationId xmlns:p14="http://schemas.microsoft.com/office/powerpoint/2010/main" val="1787476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478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502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11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377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044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77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6255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954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2486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2878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51" Type="http://schemas.openxmlformats.org/officeDocument/2006/relationships/image" Target="../media/image22.emf"/><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D8F5E9F-8F61-B124-73DA-520132A330BD}"/>
              </a:ext>
              <a:ext uri="{C183D7F6-B498-43B3-948B-1728B52AA6E4}">
                <adec:decorative xmlns:adec="http://schemas.microsoft.com/office/drawing/2017/decorative" val="1"/>
              </a:ext>
            </a:extLst>
          </p:cNvPr>
          <p:cNvCxnSpPr>
            <a:cxnSpLocks/>
          </p:cNvCxnSpPr>
          <p:nvPr/>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2ABAD28B-DD56-4B56-883A-96608C765E28}" type="datetimeFigureOut">
              <a:rPr lang="en-US" smtClean="0"/>
              <a:t>4/30/2025</a:t>
            </a:fld>
            <a:endParaRPr lang="en-US" dirty="0"/>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886F9819-4359-CBB9-DECC-CB141827F38B}"/>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86950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88"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 id="2147483775" r:id="rId51"/>
    <p:sldLayoutId id="2147483776" r:id="rId52"/>
    <p:sldLayoutId id="2147483777" r:id="rId53"/>
    <p:sldLayoutId id="2147483778" r:id="rId54"/>
    <p:sldLayoutId id="2147483780" r:id="rId55"/>
    <p:sldLayoutId id="2147483781" r:id="rId56"/>
    <p:sldLayoutId id="2147483782" r:id="rId57"/>
    <p:sldLayoutId id="2147483783" r:id="rId58"/>
    <p:sldLayoutId id="2147483784" r:id="rId59"/>
    <p:sldLayoutId id="2147483785" r:id="rId60"/>
    <p:sldLayoutId id="2147483786" r:id="rId61"/>
    <p:sldLayoutId id="2147483787" r:id="rId62"/>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Neue Haas Grotesk Text Pro" panose="020B05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6964695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4.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hyperlink" Target="https://www.youtube.com/@willvelida"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18" Type="http://schemas.openxmlformats.org/officeDocument/2006/relationships/image" Target="../media/image113.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2.png"/><Relationship Id="rId2" Type="http://schemas.openxmlformats.org/officeDocument/2006/relationships/notesSlide" Target="../notesSlides/notesSlide20.xml"/><Relationship Id="rId16" Type="http://schemas.openxmlformats.org/officeDocument/2006/relationships/image" Target="../media/image111.svg"/><Relationship Id="rId1" Type="http://schemas.openxmlformats.org/officeDocument/2006/relationships/slideLayout" Target="../slideLayouts/slideLayout5.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19.png"/><Relationship Id="rId1" Type="http://schemas.openxmlformats.org/officeDocument/2006/relationships/slideLayout" Target="../slideLayouts/slideLayout3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18" Type="http://schemas.openxmlformats.org/officeDocument/2006/relationships/image" Target="../media/image149.png"/><Relationship Id="rId3" Type="http://schemas.openxmlformats.org/officeDocument/2006/relationships/image" Target="../media/image134.sv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svg"/><Relationship Id="rId2" Type="http://schemas.openxmlformats.org/officeDocument/2006/relationships/image" Target="../media/image133.png"/><Relationship Id="rId16" Type="http://schemas.openxmlformats.org/officeDocument/2006/relationships/image" Target="../media/image147.png"/><Relationship Id="rId1" Type="http://schemas.openxmlformats.org/officeDocument/2006/relationships/slideLayout" Target="../slideLayouts/slideLayout108.xml"/><Relationship Id="rId6" Type="http://schemas.openxmlformats.org/officeDocument/2006/relationships/image" Target="../media/image137.svg"/><Relationship Id="rId11" Type="http://schemas.openxmlformats.org/officeDocument/2006/relationships/image" Target="../media/image142.svg"/><Relationship Id="rId5" Type="http://schemas.openxmlformats.org/officeDocument/2006/relationships/image" Target="../media/image136.png"/><Relationship Id="rId15" Type="http://schemas.openxmlformats.org/officeDocument/2006/relationships/image" Target="../media/image146.jpeg"/><Relationship Id="rId10" Type="http://schemas.openxmlformats.org/officeDocument/2006/relationships/image" Target="../media/image141.png"/><Relationship Id="rId4" Type="http://schemas.openxmlformats.org/officeDocument/2006/relationships/image" Target="../media/image135.jpeg"/><Relationship Id="rId9" Type="http://schemas.openxmlformats.org/officeDocument/2006/relationships/image" Target="../media/image140.png"/><Relationship Id="rId14" Type="http://schemas.openxmlformats.org/officeDocument/2006/relationships/image" Target="../media/image145.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4.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3.png"/><Relationship Id="rId2" Type="http://schemas.openxmlformats.org/officeDocument/2006/relationships/notesSlide" Target="../notesSlides/notesSlide27.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2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2.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1.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27.png"/><Relationship Id="rId27" Type="http://schemas.openxmlformats.org/officeDocument/2006/relationships/image" Target="../media/image1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62.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9C69-CDC3-C336-8A85-F22D8029613E}"/>
              </a:ext>
            </a:extLst>
          </p:cNvPr>
          <p:cNvSpPr>
            <a:spLocks noGrp="1"/>
          </p:cNvSpPr>
          <p:nvPr>
            <p:ph type="ctrTitle"/>
          </p:nvPr>
        </p:nvSpPr>
        <p:spPr>
          <a:xfrm>
            <a:off x="82296" y="64008"/>
            <a:ext cx="12015216" cy="5120640"/>
          </a:xfrm>
        </p:spPr>
        <p:txBody>
          <a:bodyPr/>
          <a:lstStyle/>
          <a:p>
            <a:r>
              <a:rPr lang="en-US" sz="8000"/>
              <a:t>Cloud native Platform Engineering on Azure</a:t>
            </a:r>
            <a:endParaRPr lang="en-US" sz="8000" dirty="0"/>
          </a:p>
        </p:txBody>
      </p:sp>
      <p:sp>
        <p:nvSpPr>
          <p:cNvPr id="3" name="Subtitle 2">
            <a:extLst>
              <a:ext uri="{FF2B5EF4-FFF2-40B4-BE49-F238E27FC236}">
                <a16:creationId xmlns:a16="http://schemas.microsoft.com/office/drawing/2014/main" id="{E32B98F8-F57B-0174-7343-0FF2140F1532}"/>
              </a:ext>
            </a:extLst>
          </p:cNvPr>
          <p:cNvSpPr>
            <a:spLocks noGrp="1"/>
          </p:cNvSpPr>
          <p:nvPr>
            <p:ph type="subTitle" idx="1"/>
          </p:nvPr>
        </p:nvSpPr>
        <p:spPr>
          <a:xfrm>
            <a:off x="1179576" y="5340096"/>
            <a:ext cx="9930384" cy="566928"/>
          </a:xfrm>
        </p:spPr>
        <p:txBody>
          <a:bodyPr>
            <a:normAutofit/>
          </a:bodyPr>
          <a:lstStyle/>
          <a:p>
            <a:r>
              <a:rPr lang="en-US" dirty="0"/>
              <a:t>Will Velida – Senior Software Engineer, Microsoft - @willvelida</a:t>
            </a:r>
          </a:p>
        </p:txBody>
      </p:sp>
      <p:pic>
        <p:nvPicPr>
          <p:cNvPr id="3074" name="Picture 2" descr="Azure has a new logo, but where do you download it? Here!">
            <a:extLst>
              <a:ext uri="{FF2B5EF4-FFF2-40B4-BE49-F238E27FC236}">
                <a16:creationId xmlns:a16="http://schemas.microsoft.com/office/drawing/2014/main" id="{8B17AA02-34C1-B835-0ECF-8F2DF518B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12" y="4264284"/>
            <a:ext cx="1840727" cy="184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226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DD4B91B-5630-09E4-1BE7-FD323136E340}"/>
              </a:ext>
            </a:extLst>
          </p:cNvPr>
          <p:cNvSpPr>
            <a:spLocks noGrp="1"/>
          </p:cNvSpPr>
          <p:nvPr>
            <p:ph sz="half" idx="2"/>
          </p:nvPr>
        </p:nvSpPr>
        <p:spPr/>
        <p:txBody>
          <a:bodyPr>
            <a:normAutofit fontScale="77500" lnSpcReduction="20000"/>
          </a:bodyPr>
          <a:lstStyle/>
          <a:p>
            <a:r>
              <a:rPr lang="en-AU" dirty="0"/>
              <a:t>Self service: keep developers focused on delivering value quickly</a:t>
            </a:r>
          </a:p>
          <a:p>
            <a:r>
              <a:rPr lang="en-AU" dirty="0"/>
              <a:t>Secure, governed development, but with team-level flexibility.</a:t>
            </a:r>
          </a:p>
          <a:p>
            <a:r>
              <a:rPr lang="en-AU" dirty="0"/>
              <a:t>Rapid, secure project and team member onboarding/offboarding</a:t>
            </a:r>
          </a:p>
          <a:p>
            <a:r>
              <a:rPr lang="en-AU" dirty="0"/>
              <a:t>Simplified shared API, service discovery, adoption, publishing across teams.</a:t>
            </a:r>
          </a:p>
          <a:p>
            <a:r>
              <a:rPr lang="en-AU" dirty="0"/>
              <a:t>Improve collaboration while maintaining tool choice</a:t>
            </a:r>
          </a:p>
          <a:p>
            <a:r>
              <a:rPr lang="en-AU" dirty="0"/>
              <a:t>Costs optimized across various tools, vendors, and teams.</a:t>
            </a:r>
          </a:p>
        </p:txBody>
      </p:sp>
      <p:sp>
        <p:nvSpPr>
          <p:cNvPr id="14" name="Content Placeholder 13">
            <a:extLst>
              <a:ext uri="{FF2B5EF4-FFF2-40B4-BE49-F238E27FC236}">
                <a16:creationId xmlns:a16="http://schemas.microsoft.com/office/drawing/2014/main" id="{9623241D-E136-361E-9386-110EBD229C56}"/>
              </a:ext>
            </a:extLst>
          </p:cNvPr>
          <p:cNvSpPr>
            <a:spLocks noGrp="1"/>
          </p:cNvSpPr>
          <p:nvPr>
            <p:ph sz="quarter" idx="4"/>
          </p:nvPr>
        </p:nvSpPr>
        <p:spPr/>
        <p:txBody>
          <a:bodyPr>
            <a:normAutofit fontScale="77500" lnSpcReduction="20000"/>
          </a:bodyPr>
          <a:lstStyle/>
          <a:p>
            <a:r>
              <a:rPr lang="en-AU" dirty="0"/>
              <a:t>Engineering Platform managed as a product.</a:t>
            </a:r>
          </a:p>
          <a:p>
            <a:r>
              <a:rPr lang="en-AU" dirty="0"/>
              <a:t>Developers are the primary customer – automate away as much as possible</a:t>
            </a:r>
          </a:p>
          <a:p>
            <a:r>
              <a:rPr lang="en-AU" dirty="0"/>
              <a:t>Security, architecture, operations are key stakeholders, provide input.</a:t>
            </a:r>
          </a:p>
        </p:txBody>
      </p:sp>
      <p:sp>
        <p:nvSpPr>
          <p:cNvPr id="13" name="Text Placeholder 12">
            <a:extLst>
              <a:ext uri="{FF2B5EF4-FFF2-40B4-BE49-F238E27FC236}">
                <a16:creationId xmlns:a16="http://schemas.microsoft.com/office/drawing/2014/main" id="{9A320501-CE53-3247-ED1B-4552F1244401}"/>
              </a:ext>
            </a:extLst>
          </p:cNvPr>
          <p:cNvSpPr>
            <a:spLocks noGrp="1"/>
          </p:cNvSpPr>
          <p:nvPr>
            <p:ph type="body" sz="quarter" idx="3"/>
          </p:nvPr>
        </p:nvSpPr>
        <p:spPr/>
        <p:txBody>
          <a:bodyPr/>
          <a:lstStyle/>
          <a:p>
            <a:r>
              <a:rPr lang="en-AU" dirty="0">
                <a:solidFill>
                  <a:schemeClr val="accent5"/>
                </a:solidFill>
              </a:rPr>
              <a:t>CULTURE SHIFT TO PRODUCT MENTALITY</a:t>
            </a:r>
          </a:p>
        </p:txBody>
      </p:sp>
      <p:sp>
        <p:nvSpPr>
          <p:cNvPr id="11" name="Text Placeholder 10">
            <a:extLst>
              <a:ext uri="{FF2B5EF4-FFF2-40B4-BE49-F238E27FC236}">
                <a16:creationId xmlns:a16="http://schemas.microsoft.com/office/drawing/2014/main" id="{E570A827-1330-222E-4FC2-15DE0D12C190}"/>
              </a:ext>
            </a:extLst>
          </p:cNvPr>
          <p:cNvSpPr>
            <a:spLocks noGrp="1"/>
          </p:cNvSpPr>
          <p:nvPr>
            <p:ph type="body" idx="1"/>
          </p:nvPr>
        </p:nvSpPr>
        <p:spPr/>
        <p:txBody>
          <a:bodyPr/>
          <a:lstStyle/>
          <a:p>
            <a:r>
              <a:rPr lang="en-AU" dirty="0">
                <a:solidFill>
                  <a:schemeClr val="accent2"/>
                </a:solidFill>
              </a:rPr>
              <a:t>SELF SERVICE WITH GUARDRAILS</a:t>
            </a:r>
          </a:p>
        </p:txBody>
      </p:sp>
      <p:sp>
        <p:nvSpPr>
          <p:cNvPr id="4" name="Title 3">
            <a:extLst>
              <a:ext uri="{FF2B5EF4-FFF2-40B4-BE49-F238E27FC236}">
                <a16:creationId xmlns:a16="http://schemas.microsoft.com/office/drawing/2014/main" id="{6ADF8F9C-1102-5B80-CAD4-37288083B22F}"/>
              </a:ext>
            </a:extLst>
          </p:cNvPr>
          <p:cNvSpPr>
            <a:spLocks noGrp="1"/>
          </p:cNvSpPr>
          <p:nvPr>
            <p:ph type="title"/>
          </p:nvPr>
        </p:nvSpPr>
        <p:spPr/>
        <p:txBody>
          <a:bodyPr>
            <a:noAutofit/>
          </a:bodyPr>
          <a:lstStyle/>
          <a:p>
            <a:r>
              <a:rPr lang="en-AU" sz="3200" dirty="0"/>
              <a:t>Common goals for </a:t>
            </a:r>
            <a:br>
              <a:rPr lang="en-AU" sz="3200" dirty="0"/>
            </a:br>
            <a:r>
              <a:rPr lang="en-AU" sz="3200" dirty="0"/>
              <a:t>Platform Engineering practices</a:t>
            </a:r>
          </a:p>
        </p:txBody>
      </p:sp>
    </p:spTree>
    <p:extLst>
      <p:ext uri="{BB962C8B-B14F-4D97-AF65-F5344CB8AC3E}">
        <p14:creationId xmlns:p14="http://schemas.microsoft.com/office/powerpoint/2010/main" val="2042657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EA602557-21EB-C18D-A490-F32F2F643324}"/>
              </a:ext>
            </a:extLst>
          </p:cNvPr>
          <p:cNvGraphicFramePr>
            <a:graphicFrameLocks noGrp="1"/>
          </p:cNvGraphicFramePr>
          <p:nvPr>
            <p:ph sz="half" idx="1"/>
            <p:extLst>
              <p:ext uri="{D42A27DB-BD31-4B8C-83A1-F6EECF244321}">
                <p14:modId xmlns:p14="http://schemas.microsoft.com/office/powerpoint/2010/main" val="1414561134"/>
              </p:ext>
            </p:extLst>
          </p:nvPr>
        </p:nvGraphicFramePr>
        <p:xfrm>
          <a:off x="1082185" y="2440568"/>
          <a:ext cx="4841505" cy="3801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3344DD79-9E1E-BA60-4911-7994D8A14F69}"/>
              </a:ext>
            </a:extLst>
          </p:cNvPr>
          <p:cNvSpPr>
            <a:spLocks noGrp="1"/>
          </p:cNvSpPr>
          <p:nvPr>
            <p:ph type="title"/>
          </p:nvPr>
        </p:nvSpPr>
        <p:spPr/>
        <p:txBody>
          <a:bodyPr/>
          <a:lstStyle/>
          <a:p>
            <a:r>
              <a:rPr lang="en-AU" dirty="0"/>
              <a:t>Platform Engineering motions</a:t>
            </a:r>
          </a:p>
        </p:txBody>
      </p:sp>
      <p:pic>
        <p:nvPicPr>
          <p:cNvPr id="7" name="Content Placeholder 12">
            <a:extLst>
              <a:ext uri="{FF2B5EF4-FFF2-40B4-BE49-F238E27FC236}">
                <a16:creationId xmlns:a16="http://schemas.microsoft.com/office/drawing/2014/main" id="{DF4C63AE-EA5F-B214-DD3A-3CF61378DF07}"/>
              </a:ext>
              <a:ext uri="{C183D7F6-B498-43B3-948B-1728B52AA6E4}">
                <adec:decorative xmlns:adec="http://schemas.microsoft.com/office/drawing/2017/decorative" val="1"/>
              </a:ext>
            </a:extLst>
          </p:cNvPr>
          <p:cNvPicPr>
            <a:picLocks noGrp="1" noChangeAspect="1"/>
          </p:cNvPicPr>
          <p:nvPr>
            <p:ph sz="half" idx="2"/>
          </p:nvPr>
        </p:nvPicPr>
        <p:blipFill>
          <a:blip r:embed="rId8"/>
          <a:stretch>
            <a:fillRect/>
          </a:stretch>
        </p:blipFill>
        <p:spPr bwMode="auto">
          <a:xfrm>
            <a:off x="6172200" y="3070794"/>
            <a:ext cx="4805363" cy="25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1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F0E69F-0EA5-AD28-0AC1-B66CA0FB8E1E}"/>
              </a:ext>
            </a:extLst>
          </p:cNvPr>
          <p:cNvSpPr>
            <a:spLocks noGrp="1"/>
          </p:cNvSpPr>
          <p:nvPr>
            <p:ph type="title"/>
          </p:nvPr>
        </p:nvSpPr>
        <p:spPr/>
        <p:txBody>
          <a:bodyPr/>
          <a:lstStyle/>
          <a:p>
            <a:r>
              <a:rPr lang="en-AU" dirty="0"/>
              <a:t>Platform Engineering Lifecycle</a:t>
            </a:r>
          </a:p>
        </p:txBody>
      </p:sp>
      <p:pic>
        <p:nvPicPr>
          <p:cNvPr id="9" name="Content Placeholder 8" descr="Diagram showing the Platform Engineering lifecycle, including practices and tools.">
            <a:extLst>
              <a:ext uri="{FF2B5EF4-FFF2-40B4-BE49-F238E27FC236}">
                <a16:creationId xmlns:a16="http://schemas.microsoft.com/office/drawing/2014/main" id="{52F0DA2F-7B2C-9365-470B-8F986029E11F}"/>
              </a:ext>
            </a:extLst>
          </p:cNvPr>
          <p:cNvPicPr>
            <a:picLocks noGrp="1" noChangeAspect="1"/>
          </p:cNvPicPr>
          <p:nvPr>
            <p:ph idx="1"/>
          </p:nvPr>
        </p:nvPicPr>
        <p:blipFill>
          <a:blip r:embed="rId3"/>
          <a:srcRect t="11791" r="1" b="14024"/>
          <a:stretch/>
        </p:blipFill>
        <p:spPr>
          <a:xfrm>
            <a:off x="1087438" y="1634845"/>
            <a:ext cx="10790237" cy="4502709"/>
          </a:xfrm>
          <a:prstGeom prst="rect">
            <a:avLst/>
          </a:prstGeom>
          <a:noFill/>
        </p:spPr>
      </p:pic>
    </p:spTree>
    <p:extLst>
      <p:ext uri="{BB962C8B-B14F-4D97-AF65-F5344CB8AC3E}">
        <p14:creationId xmlns:p14="http://schemas.microsoft.com/office/powerpoint/2010/main" val="919336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 showing key drivers and stages of the Platform Engineering Capability Model.">
            <a:extLst>
              <a:ext uri="{FF2B5EF4-FFF2-40B4-BE49-F238E27FC236}">
                <a16:creationId xmlns:a16="http://schemas.microsoft.com/office/drawing/2014/main" id="{6DAC7073-068B-440C-7547-9C2B2FDA6F6E}"/>
              </a:ext>
            </a:extLst>
          </p:cNvPr>
          <p:cNvPicPr>
            <a:picLocks noGrp="1" noChangeAspect="1"/>
          </p:cNvPicPr>
          <p:nvPr>
            <p:ph type="pic" sz="quarter" idx="13"/>
          </p:nvPr>
        </p:nvPicPr>
        <p:blipFill>
          <a:blip r:embed="rId3"/>
          <a:stretch/>
        </p:blipFill>
        <p:spPr>
          <a:xfrm>
            <a:off x="5745480" y="616706"/>
            <a:ext cx="6446520" cy="5624588"/>
          </a:xfrm>
          <a:prstGeom prst="rect">
            <a:avLst/>
          </a:prstGeom>
          <a:noFill/>
        </p:spPr>
      </p:pic>
      <p:graphicFrame>
        <p:nvGraphicFramePr>
          <p:cNvPr id="8" name="Content Placeholder 7">
            <a:extLst>
              <a:ext uri="{FF2B5EF4-FFF2-40B4-BE49-F238E27FC236}">
                <a16:creationId xmlns:a16="http://schemas.microsoft.com/office/drawing/2014/main" id="{05EB1A91-7023-9C10-7B30-DA79E29271DA}"/>
              </a:ext>
            </a:extLst>
          </p:cNvPr>
          <p:cNvGraphicFramePr>
            <a:graphicFrameLocks noGrp="1"/>
          </p:cNvGraphicFramePr>
          <p:nvPr>
            <p:ph sz="quarter" idx="14"/>
            <p:extLst>
              <p:ext uri="{D42A27DB-BD31-4B8C-83A1-F6EECF244321}">
                <p14:modId xmlns:p14="http://schemas.microsoft.com/office/powerpoint/2010/main" val="2287354586"/>
              </p:ext>
            </p:extLst>
          </p:nvPr>
        </p:nvGraphicFramePr>
        <p:xfrm>
          <a:off x="1088136" y="2212975"/>
          <a:ext cx="4360863" cy="4095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a:extLst>
              <a:ext uri="{FF2B5EF4-FFF2-40B4-BE49-F238E27FC236}">
                <a16:creationId xmlns:a16="http://schemas.microsoft.com/office/drawing/2014/main" id="{1276E244-A2C1-33BA-CDE0-95CB00801FF2}"/>
              </a:ext>
            </a:extLst>
          </p:cNvPr>
          <p:cNvSpPr>
            <a:spLocks noGrp="1"/>
          </p:cNvSpPr>
          <p:nvPr>
            <p:ph type="title"/>
          </p:nvPr>
        </p:nvSpPr>
        <p:spPr>
          <a:xfrm>
            <a:off x="1088136" y="548640"/>
            <a:ext cx="4361688" cy="1527048"/>
          </a:xfrm>
        </p:spPr>
        <p:txBody>
          <a:bodyPr anchor="t">
            <a:normAutofit/>
          </a:bodyPr>
          <a:lstStyle/>
          <a:p>
            <a:r>
              <a:rPr lang="en-AU" sz="3400"/>
              <a:t>Platform Engineering Capability Model</a:t>
            </a:r>
          </a:p>
        </p:txBody>
      </p:sp>
    </p:spTree>
    <p:extLst>
      <p:ext uri="{BB962C8B-B14F-4D97-AF65-F5344CB8AC3E}">
        <p14:creationId xmlns:p14="http://schemas.microsoft.com/office/powerpoint/2010/main" val="18176257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D207576-C11E-C6CD-ABF3-538BD62A6D67}"/>
              </a:ext>
            </a:extLst>
          </p:cNvPr>
          <p:cNvGraphicFramePr>
            <a:graphicFrameLocks noGrp="1"/>
          </p:cNvGraphicFramePr>
          <p:nvPr>
            <p:ph idx="1"/>
            <p:extLst>
              <p:ext uri="{D42A27DB-BD31-4B8C-83A1-F6EECF244321}">
                <p14:modId xmlns:p14="http://schemas.microsoft.com/office/powerpoint/2010/main" val="93251092"/>
              </p:ext>
            </p:extLst>
          </p:nvPr>
        </p:nvGraphicFramePr>
        <p:xfrm>
          <a:off x="1087438" y="1463675"/>
          <a:ext cx="10790237" cy="484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3B887233-9F13-4FE9-12A7-9565919C0AB3}"/>
              </a:ext>
            </a:extLst>
          </p:cNvPr>
          <p:cNvSpPr>
            <a:spLocks noGrp="1"/>
          </p:cNvSpPr>
          <p:nvPr>
            <p:ph type="title"/>
          </p:nvPr>
        </p:nvSpPr>
        <p:spPr/>
        <p:txBody>
          <a:bodyPr/>
          <a:lstStyle/>
          <a:p>
            <a:r>
              <a:rPr lang="en-AU" dirty="0"/>
              <a:t>Stages of maturity</a:t>
            </a:r>
          </a:p>
        </p:txBody>
      </p:sp>
    </p:spTree>
    <p:extLst>
      <p:ext uri="{BB962C8B-B14F-4D97-AF65-F5344CB8AC3E}">
        <p14:creationId xmlns:p14="http://schemas.microsoft.com/office/powerpoint/2010/main" val="35578854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1637A0-8820-2885-544D-654896ED5BAE}"/>
              </a:ext>
            </a:extLst>
          </p:cNvPr>
          <p:cNvSpPr>
            <a:spLocks noGrp="1"/>
          </p:cNvSpPr>
          <p:nvPr>
            <p:ph type="title"/>
          </p:nvPr>
        </p:nvSpPr>
        <p:spPr/>
        <p:txBody>
          <a:bodyPr/>
          <a:lstStyle/>
          <a:p>
            <a:r>
              <a:rPr lang="en-AU" dirty="0"/>
              <a:t>Blaze Paved Paths</a:t>
            </a:r>
          </a:p>
        </p:txBody>
      </p:sp>
      <p:pic>
        <p:nvPicPr>
          <p:cNvPr id="6" name="Picture 5" descr="Blaze Paved Paths with Unsupported CI and CD.">
            <a:extLst>
              <a:ext uri="{FF2B5EF4-FFF2-40B4-BE49-F238E27FC236}">
                <a16:creationId xmlns:a16="http://schemas.microsoft.com/office/drawing/2014/main" id="{D6CB42AF-BA0C-CD40-65EC-C05C93DC1065}"/>
              </a:ext>
            </a:extLst>
          </p:cNvPr>
          <p:cNvPicPr>
            <a:picLocks noGrp="1" noChangeAspect="1"/>
          </p:cNvPicPr>
          <p:nvPr/>
        </p:nvPicPr>
        <p:blipFill>
          <a:blip r:embed="rId3"/>
          <a:srcRect/>
          <a:stretch>
            <a:fillRect/>
          </a:stretch>
        </p:blipFill>
        <p:spPr>
          <a:xfrm>
            <a:off x="988599" y="1210636"/>
            <a:ext cx="10115265" cy="2619999"/>
          </a:xfrm>
          <a:prstGeom prst="rect">
            <a:avLst/>
          </a:prstGeom>
        </p:spPr>
      </p:pic>
      <p:pic>
        <p:nvPicPr>
          <p:cNvPr id="7" name="Picture 6" descr="Diagram showing the blaze paved path with deprecated CI and CD.">
            <a:extLst>
              <a:ext uri="{FF2B5EF4-FFF2-40B4-BE49-F238E27FC236}">
                <a16:creationId xmlns:a16="http://schemas.microsoft.com/office/drawing/2014/main" id="{131ACFF2-8467-A296-7E68-4EEA7C3FB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28" y="3941765"/>
            <a:ext cx="10116436" cy="261999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825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A3D8662-AF40-477B-4569-B6CCD7996F91}"/>
              </a:ext>
            </a:extLst>
          </p:cNvPr>
          <p:cNvGraphicFramePr>
            <a:graphicFrameLocks noGrp="1"/>
          </p:cNvGraphicFramePr>
          <p:nvPr>
            <p:ph idx="1"/>
            <p:extLst>
              <p:ext uri="{D42A27DB-BD31-4B8C-83A1-F6EECF244321}">
                <p14:modId xmlns:p14="http://schemas.microsoft.com/office/powerpoint/2010/main" val="2280888274"/>
              </p:ext>
            </p:extLst>
          </p:nvPr>
        </p:nvGraphicFramePr>
        <p:xfrm>
          <a:off x="1088136" y="1463040"/>
          <a:ext cx="10789920" cy="4846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408A8BBA-63A3-6329-318F-8C82B2A5F8E8}"/>
              </a:ext>
            </a:extLst>
          </p:cNvPr>
          <p:cNvSpPr>
            <a:spLocks noGrp="1"/>
          </p:cNvSpPr>
          <p:nvPr>
            <p:ph type="title"/>
          </p:nvPr>
        </p:nvSpPr>
        <p:spPr/>
        <p:txBody>
          <a:bodyPr/>
          <a:lstStyle/>
          <a:p>
            <a:r>
              <a:rPr lang="en-AU" dirty="0"/>
              <a:t>Secure and Scalable Platform Design</a:t>
            </a:r>
          </a:p>
        </p:txBody>
      </p:sp>
    </p:spTree>
    <p:extLst>
      <p:ext uri="{BB962C8B-B14F-4D97-AF65-F5344CB8AC3E}">
        <p14:creationId xmlns:p14="http://schemas.microsoft.com/office/powerpoint/2010/main" val="15190236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431CF-2B67-3ED4-58BF-E9B33E0533AB}"/>
              </a:ext>
            </a:extLst>
          </p:cNvPr>
          <p:cNvSpPr>
            <a:spLocks noGrp="1"/>
          </p:cNvSpPr>
          <p:nvPr>
            <p:ph type="title"/>
          </p:nvPr>
        </p:nvSpPr>
        <p:spPr>
          <a:xfrm>
            <a:off x="1088136" y="548640"/>
            <a:ext cx="3494314" cy="5719639"/>
          </a:xfrm>
        </p:spPr>
        <p:txBody>
          <a:bodyPr anchor="t">
            <a:normAutofit/>
          </a:bodyPr>
          <a:lstStyle/>
          <a:p>
            <a:r>
              <a:rPr lang="en-AU" dirty="0"/>
              <a:t>Security considerations in Platforms</a:t>
            </a:r>
          </a:p>
        </p:txBody>
      </p:sp>
      <p:graphicFrame>
        <p:nvGraphicFramePr>
          <p:cNvPr id="5" name="Content Placeholder 1">
            <a:extLst>
              <a:ext uri="{FF2B5EF4-FFF2-40B4-BE49-F238E27FC236}">
                <a16:creationId xmlns:a16="http://schemas.microsoft.com/office/drawing/2014/main" id="{C21DA983-15EF-D7EE-E24A-6D3C3597939E}"/>
              </a:ext>
            </a:extLst>
          </p:cNvPr>
          <p:cNvGraphicFramePr>
            <a:graphicFrameLocks noGrp="1"/>
          </p:cNvGraphicFramePr>
          <p:nvPr>
            <p:ph sz="quarter" idx="13"/>
            <p:extLst>
              <p:ext uri="{D42A27DB-BD31-4B8C-83A1-F6EECF244321}">
                <p14:modId xmlns:p14="http://schemas.microsoft.com/office/powerpoint/2010/main" val="1494243019"/>
              </p:ext>
            </p:extLst>
          </p:nvPr>
        </p:nvGraphicFramePr>
        <p:xfrm>
          <a:off x="5019040" y="548640"/>
          <a:ext cx="6959600" cy="5806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1623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unctional model for managing platform access, including team, roles and groups">
            <a:extLst>
              <a:ext uri="{FF2B5EF4-FFF2-40B4-BE49-F238E27FC236}">
                <a16:creationId xmlns:a16="http://schemas.microsoft.com/office/drawing/2014/main" id="{5C1048B0-4650-BE07-B50C-14C622CEAC1B}"/>
              </a:ext>
            </a:extLst>
          </p:cNvPr>
          <p:cNvPicPr>
            <a:picLocks noGrp="1" noChangeAspect="1"/>
          </p:cNvPicPr>
          <p:nvPr>
            <p:ph idx="1"/>
          </p:nvPr>
        </p:nvPicPr>
        <p:blipFill>
          <a:blip r:embed="rId3"/>
          <a:srcRect l="13686" r="10060" b="1"/>
          <a:stretch/>
        </p:blipFill>
        <p:spPr>
          <a:xfrm>
            <a:off x="1088136" y="1463040"/>
            <a:ext cx="10789920" cy="4846319"/>
          </a:xfrm>
          <a:prstGeom prst="rect">
            <a:avLst/>
          </a:prstGeom>
          <a:noFill/>
        </p:spPr>
      </p:pic>
      <p:sp>
        <p:nvSpPr>
          <p:cNvPr id="4" name="Title 3">
            <a:extLst>
              <a:ext uri="{FF2B5EF4-FFF2-40B4-BE49-F238E27FC236}">
                <a16:creationId xmlns:a16="http://schemas.microsoft.com/office/drawing/2014/main" id="{F49BDAF4-109E-FD78-DC22-47156EE4BBE9}"/>
              </a:ext>
            </a:extLst>
          </p:cNvPr>
          <p:cNvSpPr>
            <a:spLocks noGrp="1"/>
          </p:cNvSpPr>
          <p:nvPr>
            <p:ph type="title"/>
          </p:nvPr>
        </p:nvSpPr>
        <p:spPr>
          <a:xfrm>
            <a:off x="1088136" y="548640"/>
            <a:ext cx="10789920" cy="914400"/>
          </a:xfrm>
        </p:spPr>
        <p:txBody>
          <a:bodyPr anchor="t">
            <a:normAutofit/>
          </a:bodyPr>
          <a:lstStyle/>
          <a:p>
            <a:r>
              <a:rPr lang="en-US" dirty="0"/>
              <a:t>Security and Policy as Code</a:t>
            </a:r>
            <a:endParaRPr lang="en-AU" dirty="0"/>
          </a:p>
        </p:txBody>
      </p:sp>
    </p:spTree>
    <p:extLst>
      <p:ext uri="{BB962C8B-B14F-4D97-AF65-F5344CB8AC3E}">
        <p14:creationId xmlns:p14="http://schemas.microsoft.com/office/powerpoint/2010/main" val="124691807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849BB4-3476-5A61-C92A-1DA0A790CF4F}"/>
              </a:ext>
            </a:extLst>
          </p:cNvPr>
          <p:cNvSpPr>
            <a:spLocks noGrp="1"/>
          </p:cNvSpPr>
          <p:nvPr>
            <p:ph type="title"/>
          </p:nvPr>
        </p:nvSpPr>
        <p:spPr/>
        <p:txBody>
          <a:bodyPr/>
          <a:lstStyle/>
          <a:p>
            <a:r>
              <a:rPr lang="en-US" dirty="0"/>
              <a:t>Identity and Access Management</a:t>
            </a:r>
            <a:endParaRPr lang="en-AU" dirty="0"/>
          </a:p>
        </p:txBody>
      </p:sp>
      <p:pic>
        <p:nvPicPr>
          <p:cNvPr id="4" name="Content Placeholder 3" descr="Team as Code pattern, including user creating PR, and code in git.">
            <a:extLst>
              <a:ext uri="{FF2B5EF4-FFF2-40B4-BE49-F238E27FC236}">
                <a16:creationId xmlns:a16="http://schemas.microsoft.com/office/drawing/2014/main" id="{3AF27779-ACCD-6273-EEA5-A5A1FB3237B9}"/>
              </a:ext>
            </a:extLst>
          </p:cNvPr>
          <p:cNvPicPr>
            <a:picLocks noGrp="1" noChangeAspect="1"/>
          </p:cNvPicPr>
          <p:nvPr>
            <p:ph idx="1"/>
          </p:nvPr>
        </p:nvPicPr>
        <p:blipFill>
          <a:blip r:embed="rId3"/>
          <a:srcRect/>
          <a:stretch>
            <a:fillRect/>
          </a:stretch>
        </p:blipFill>
        <p:spPr>
          <a:xfrm>
            <a:off x="1087438" y="1653780"/>
            <a:ext cx="10790237" cy="4464839"/>
          </a:xfrm>
          <a:prstGeom prst="rect">
            <a:avLst/>
          </a:prstGeom>
        </p:spPr>
      </p:pic>
    </p:spTree>
    <p:extLst>
      <p:ext uri="{BB962C8B-B14F-4D97-AF65-F5344CB8AC3E}">
        <p14:creationId xmlns:p14="http://schemas.microsoft.com/office/powerpoint/2010/main" val="6266714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5DD234-B352-BE7E-29C2-DFE6F0656B5C}"/>
              </a:ext>
            </a:extLst>
          </p:cNvPr>
          <p:cNvPicPr>
            <a:picLocks noChangeAspect="1"/>
          </p:cNvPicPr>
          <p:nvPr/>
        </p:nvPicPr>
        <p:blipFill>
          <a:blip r:embed="rId3">
            <a:extLst>
              <a:ext uri="{28A0092B-C50C-407E-A947-70E740481C1C}">
                <a14:useLocalDpi xmlns:a14="http://schemas.microsoft.com/office/drawing/2010/main" val="0"/>
              </a:ext>
            </a:extLst>
          </a:blip>
          <a:srcRect l="11299" r="18799"/>
          <a:stretch/>
        </p:blipFill>
        <p:spPr>
          <a:xfrm>
            <a:off x="20" y="1"/>
            <a:ext cx="4793865" cy="6858000"/>
          </a:xfrm>
          <a:prstGeom prst="rect">
            <a:avLst/>
          </a:prstGeom>
          <a:noFill/>
        </p:spPr>
      </p:pic>
      <p:sp>
        <p:nvSpPr>
          <p:cNvPr id="6" name="Content Placeholder 5">
            <a:extLst>
              <a:ext uri="{FF2B5EF4-FFF2-40B4-BE49-F238E27FC236}">
                <a16:creationId xmlns:a16="http://schemas.microsoft.com/office/drawing/2014/main" id="{1D8492BB-CD02-1889-D386-009F191A3F3A}"/>
              </a:ext>
            </a:extLst>
          </p:cNvPr>
          <p:cNvSpPr>
            <a:spLocks noGrp="1"/>
          </p:cNvSpPr>
          <p:nvPr>
            <p:ph sz="quarter" idx="14"/>
          </p:nvPr>
        </p:nvSpPr>
        <p:spPr>
          <a:xfrm>
            <a:off x="5212080" y="1828800"/>
            <a:ext cx="6071616" cy="4489704"/>
          </a:xfrm>
        </p:spPr>
        <p:txBody>
          <a:bodyPr>
            <a:normAutofit/>
          </a:bodyPr>
          <a:lstStyle/>
          <a:p>
            <a:r>
              <a:rPr lang="en-AU" dirty="0"/>
              <a:t>Senior Software Engineer at Microsoft, working in the Industry Solutions Engineering team.</a:t>
            </a:r>
          </a:p>
          <a:p>
            <a:r>
              <a:rPr lang="en-AU" dirty="0"/>
              <a:t>Previously a Microsoft Azure MVP focusing on Kubernetes and Open Source.</a:t>
            </a:r>
          </a:p>
          <a:p>
            <a:r>
              <a:rPr lang="en-AU" dirty="0"/>
              <a:t>Conference speaker and YouTuber: </a:t>
            </a:r>
            <a:r>
              <a:rPr lang="en-AU" dirty="0">
                <a:hlinkClick r:id="rId4"/>
              </a:rPr>
              <a:t>https://www.youtube.com/@willvelida</a:t>
            </a:r>
            <a:r>
              <a:rPr lang="en-AU" dirty="0"/>
              <a:t> </a:t>
            </a:r>
          </a:p>
          <a:p>
            <a:endParaRPr lang="en-AU" dirty="0"/>
          </a:p>
          <a:p>
            <a:endParaRPr lang="en-AU" dirty="0"/>
          </a:p>
        </p:txBody>
      </p:sp>
      <p:sp>
        <p:nvSpPr>
          <p:cNvPr id="4" name="Title 3">
            <a:extLst>
              <a:ext uri="{FF2B5EF4-FFF2-40B4-BE49-F238E27FC236}">
                <a16:creationId xmlns:a16="http://schemas.microsoft.com/office/drawing/2014/main" id="{5FD0D6CE-43FC-B43A-D300-C8832EB0446C}"/>
              </a:ext>
            </a:extLst>
          </p:cNvPr>
          <p:cNvSpPr>
            <a:spLocks noGrp="1"/>
          </p:cNvSpPr>
          <p:nvPr>
            <p:ph type="title"/>
          </p:nvPr>
        </p:nvSpPr>
        <p:spPr>
          <a:xfrm>
            <a:off x="5212080" y="548640"/>
            <a:ext cx="6093225" cy="1143000"/>
          </a:xfrm>
        </p:spPr>
        <p:txBody>
          <a:bodyPr anchor="t">
            <a:normAutofit/>
          </a:bodyPr>
          <a:lstStyle/>
          <a:p>
            <a:r>
              <a:rPr lang="en-AU" dirty="0"/>
              <a:t>About Me!</a:t>
            </a:r>
          </a:p>
        </p:txBody>
      </p:sp>
    </p:spTree>
    <p:extLst>
      <p:ext uri="{BB962C8B-B14F-4D97-AF65-F5344CB8AC3E}">
        <p14:creationId xmlns:p14="http://schemas.microsoft.com/office/powerpoint/2010/main" val="150722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0272-2ADC-2557-4FD2-0C2CFB45781F}"/>
              </a:ext>
            </a:extLst>
          </p:cNvPr>
          <p:cNvSpPr>
            <a:spLocks noGrp="1"/>
          </p:cNvSpPr>
          <p:nvPr>
            <p:ph type="title"/>
          </p:nvPr>
        </p:nvSpPr>
        <p:spPr>
          <a:xfrm>
            <a:off x="1088136" y="548640"/>
            <a:ext cx="3494314" cy="5719639"/>
          </a:xfrm>
        </p:spPr>
        <p:txBody>
          <a:bodyPr anchor="t">
            <a:normAutofit/>
          </a:bodyPr>
          <a:lstStyle/>
          <a:p>
            <a:r>
              <a:rPr lang="en-AU" dirty="0"/>
              <a:t>Monitoring and Auditing</a:t>
            </a:r>
          </a:p>
        </p:txBody>
      </p:sp>
      <p:graphicFrame>
        <p:nvGraphicFramePr>
          <p:cNvPr id="7" name="Content Placeholder 6">
            <a:extLst>
              <a:ext uri="{FF2B5EF4-FFF2-40B4-BE49-F238E27FC236}">
                <a16:creationId xmlns:a16="http://schemas.microsoft.com/office/drawing/2014/main" id="{F22BAD70-5EEE-80FC-7F1E-7DC9C37A1AD5}"/>
              </a:ext>
            </a:extLst>
          </p:cNvPr>
          <p:cNvGraphicFramePr>
            <a:graphicFrameLocks noGrp="1"/>
          </p:cNvGraphicFramePr>
          <p:nvPr>
            <p:ph sz="quarter" idx="13"/>
            <p:extLst>
              <p:ext uri="{D42A27DB-BD31-4B8C-83A1-F6EECF244321}">
                <p14:modId xmlns:p14="http://schemas.microsoft.com/office/powerpoint/2010/main" val="2764298144"/>
              </p:ext>
            </p:extLst>
          </p:nvPr>
        </p:nvGraphicFramePr>
        <p:xfrm>
          <a:off x="5019040" y="548640"/>
          <a:ext cx="6959600" cy="5806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480644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C7B34AF-6140-4107-83F1-2AD64E764D8C}"/>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tretch/>
        </p:blipFill>
        <p:spPr bwMode="auto">
          <a:xfrm>
            <a:off x="0" y="510988"/>
            <a:ext cx="7781365" cy="583602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DCA5744-D2A8-7080-98EF-0F0E885A1447}"/>
              </a:ext>
            </a:extLst>
          </p:cNvPr>
          <p:cNvSpPr>
            <a:spLocks noGrp="1"/>
          </p:cNvSpPr>
          <p:nvPr>
            <p:ph type="title"/>
          </p:nvPr>
        </p:nvSpPr>
        <p:spPr>
          <a:xfrm>
            <a:off x="8138160" y="1078992"/>
            <a:ext cx="3200400" cy="1942773"/>
          </a:xfrm>
        </p:spPr>
        <p:txBody>
          <a:bodyPr anchor="t">
            <a:normAutofit/>
          </a:bodyPr>
          <a:lstStyle/>
          <a:p>
            <a:r>
              <a:rPr lang="en-US" dirty="0"/>
              <a:t>Everything-as-Code!</a:t>
            </a:r>
            <a:endParaRPr lang="en-AU" dirty="0"/>
          </a:p>
        </p:txBody>
      </p:sp>
      <p:pic>
        <p:nvPicPr>
          <p:cNvPr id="5" name="Picture 6" descr="Home · Azure/ALZ-Bicep Wiki · GitHub">
            <a:extLst>
              <a:ext uri="{FF2B5EF4-FFF2-40B4-BE49-F238E27FC236}">
                <a16:creationId xmlns:a16="http://schemas.microsoft.com/office/drawing/2014/main" id="{D3ACEA81-9907-0637-CCA1-FFA595C1B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7405" y="2224882"/>
            <a:ext cx="1338373" cy="13383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terraform&quot; Icon - Download for free – Iconduck">
            <a:extLst>
              <a:ext uri="{FF2B5EF4-FFF2-40B4-BE49-F238E27FC236}">
                <a16:creationId xmlns:a16="http://schemas.microsoft.com/office/drawing/2014/main" id="{4589A0C0-B989-C1D8-F749-DE13864BA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7405" y="3518919"/>
            <a:ext cx="1067284" cy="12124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ricing - Azure Policy | Microsoft Azure">
            <a:extLst>
              <a:ext uri="{FF2B5EF4-FFF2-40B4-BE49-F238E27FC236}">
                <a16:creationId xmlns:a16="http://schemas.microsoft.com/office/drawing/2014/main" id="{F26329A4-5C7D-CB00-449B-08678BF12E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174" y="3339924"/>
            <a:ext cx="1977362" cy="10381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Open Policy Agent">
            <a:extLst>
              <a:ext uri="{FF2B5EF4-FFF2-40B4-BE49-F238E27FC236}">
                <a16:creationId xmlns:a16="http://schemas.microsoft.com/office/drawing/2014/main" id="{7BFEE0A8-28E7-6C8B-5616-E813BB6569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7427" y="5504783"/>
            <a:ext cx="1525238" cy="505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rgo CD SVG and transparent PNG icons | TechIcons">
            <a:extLst>
              <a:ext uri="{FF2B5EF4-FFF2-40B4-BE49-F238E27FC236}">
                <a16:creationId xmlns:a16="http://schemas.microsoft.com/office/drawing/2014/main" id="{D351FA97-D876-F7A5-BBA3-6E8B862E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7644" y="4479979"/>
            <a:ext cx="1024804" cy="102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2B9BB6AF-A684-C30A-3F10-125B0DCB31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2573" y="2420156"/>
            <a:ext cx="1814945" cy="9355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a:extLst>
              <a:ext uri="{FF2B5EF4-FFF2-40B4-BE49-F238E27FC236}">
                <a16:creationId xmlns:a16="http://schemas.microsoft.com/office/drawing/2014/main" id="{AF9B61A2-E866-92F3-41B7-A4071DC331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4612" y="4815319"/>
            <a:ext cx="1391166" cy="13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5842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92F497C-F796-CABC-938C-9DBD3DCD24EF}"/>
              </a:ext>
            </a:extLst>
          </p:cNvPr>
          <p:cNvSpPr>
            <a:spLocks noGrp="1"/>
          </p:cNvSpPr>
          <p:nvPr>
            <p:ph type="subTitle" idx="1"/>
          </p:nvPr>
        </p:nvSpPr>
        <p:spPr/>
        <p:txBody>
          <a:bodyPr/>
          <a:lstStyle/>
          <a:p>
            <a:endParaRPr lang="en-AU"/>
          </a:p>
        </p:txBody>
      </p:sp>
      <p:sp>
        <p:nvSpPr>
          <p:cNvPr id="3" name="Title 2">
            <a:extLst>
              <a:ext uri="{FF2B5EF4-FFF2-40B4-BE49-F238E27FC236}">
                <a16:creationId xmlns:a16="http://schemas.microsoft.com/office/drawing/2014/main" id="{0B794B5E-17E1-0B9E-E54B-5C59DEA9B0DD}"/>
              </a:ext>
            </a:extLst>
          </p:cNvPr>
          <p:cNvSpPr>
            <a:spLocks noGrp="1"/>
          </p:cNvSpPr>
          <p:nvPr>
            <p:ph type="ctrTitle"/>
          </p:nvPr>
        </p:nvSpPr>
        <p:spPr/>
        <p:txBody>
          <a:bodyPr/>
          <a:lstStyle/>
          <a:p>
            <a:r>
              <a:rPr lang="en-AU" dirty="0"/>
              <a:t>Building a platform on Azure</a:t>
            </a:r>
          </a:p>
        </p:txBody>
      </p:sp>
    </p:spTree>
    <p:extLst>
      <p:ext uri="{BB962C8B-B14F-4D97-AF65-F5344CB8AC3E}">
        <p14:creationId xmlns:p14="http://schemas.microsoft.com/office/powerpoint/2010/main" val="107326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latform Engineering Implementation Strategy.">
            <a:extLst>
              <a:ext uri="{FF2B5EF4-FFF2-40B4-BE49-F238E27FC236}">
                <a16:creationId xmlns:a16="http://schemas.microsoft.com/office/drawing/2014/main" id="{091DB65E-74D5-2BBF-BE2B-73A762881209}"/>
              </a:ext>
            </a:extLst>
          </p:cNvPr>
          <p:cNvPicPr>
            <a:picLocks noGrp="1" noChangeAspect="1"/>
          </p:cNvPicPr>
          <p:nvPr>
            <p:ph idx="1"/>
          </p:nvPr>
        </p:nvPicPr>
        <p:blipFill>
          <a:blip r:embed="rId2"/>
          <a:stretch>
            <a:fillRect/>
          </a:stretch>
        </p:blipFill>
        <p:spPr>
          <a:xfrm>
            <a:off x="1088136" y="1647291"/>
            <a:ext cx="10789920" cy="4477817"/>
          </a:xfrm>
          <a:prstGeom prst="rect">
            <a:avLst/>
          </a:prstGeom>
          <a:noFill/>
        </p:spPr>
      </p:pic>
      <p:sp>
        <p:nvSpPr>
          <p:cNvPr id="4" name="Title 3">
            <a:extLst>
              <a:ext uri="{FF2B5EF4-FFF2-40B4-BE49-F238E27FC236}">
                <a16:creationId xmlns:a16="http://schemas.microsoft.com/office/drawing/2014/main" id="{CD20F989-8837-13E8-41A9-92333BCC7B7C}"/>
              </a:ext>
            </a:extLst>
          </p:cNvPr>
          <p:cNvSpPr>
            <a:spLocks noGrp="1"/>
          </p:cNvSpPr>
          <p:nvPr>
            <p:ph type="title"/>
          </p:nvPr>
        </p:nvSpPr>
        <p:spPr>
          <a:xfrm>
            <a:off x="1088136" y="548640"/>
            <a:ext cx="10789920" cy="914400"/>
          </a:xfrm>
        </p:spPr>
        <p:txBody>
          <a:bodyPr anchor="t">
            <a:normAutofit/>
          </a:bodyPr>
          <a:lstStyle/>
          <a:p>
            <a:r>
              <a:rPr lang="en-AU" dirty="0"/>
              <a:t>Implementation Strategy</a:t>
            </a:r>
          </a:p>
        </p:txBody>
      </p:sp>
    </p:spTree>
    <p:extLst>
      <p:ext uri="{BB962C8B-B14F-4D97-AF65-F5344CB8AC3E}">
        <p14:creationId xmlns:p14="http://schemas.microsoft.com/office/powerpoint/2010/main" val="192107655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5498B-3B82-5B6C-8F60-B0B30DE46D36}"/>
              </a:ext>
            </a:extLst>
          </p:cNvPr>
          <p:cNvSpPr>
            <a:spLocks noGrp="1"/>
          </p:cNvSpPr>
          <p:nvPr>
            <p:ph type="title"/>
          </p:nvPr>
        </p:nvSpPr>
        <p:spPr>
          <a:xfrm>
            <a:off x="1088136" y="1090245"/>
            <a:ext cx="9922764" cy="1294228"/>
          </a:xfrm>
        </p:spPr>
        <p:txBody>
          <a:bodyPr anchor="t">
            <a:normAutofit/>
          </a:bodyPr>
          <a:lstStyle/>
          <a:p>
            <a:r>
              <a:rPr lang="en-AU" dirty="0"/>
              <a:t>Developer Coding Environments</a:t>
            </a:r>
          </a:p>
        </p:txBody>
      </p:sp>
      <p:graphicFrame>
        <p:nvGraphicFramePr>
          <p:cNvPr id="10" name="Content Placeholder 9">
            <a:extLst>
              <a:ext uri="{FF2B5EF4-FFF2-40B4-BE49-F238E27FC236}">
                <a16:creationId xmlns:a16="http://schemas.microsoft.com/office/drawing/2014/main" id="{9B3C7122-47BA-0BF3-DF36-D010DA0A99D4}"/>
              </a:ext>
            </a:extLst>
          </p:cNvPr>
          <p:cNvGraphicFramePr>
            <a:graphicFrameLocks noGrp="1"/>
          </p:cNvGraphicFramePr>
          <p:nvPr>
            <p:ph idx="1"/>
            <p:extLst>
              <p:ext uri="{D42A27DB-BD31-4B8C-83A1-F6EECF244321}">
                <p14:modId xmlns:p14="http://schemas.microsoft.com/office/powerpoint/2010/main" val="2718516602"/>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857396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59A36C-5843-415F-9E4F-2482DC81D7C8}"/>
              </a:ext>
            </a:extLst>
          </p:cNvPr>
          <p:cNvPicPr>
            <a:picLocks noGrp="1" noChangeAspect="1"/>
          </p:cNvPicPr>
          <p:nvPr>
            <p:ph type="pic" sz="quarter" idx="13"/>
          </p:nvPr>
        </p:nvPicPr>
        <p:blipFill>
          <a:blip r:embed="rId3"/>
          <a:stretch/>
        </p:blipFill>
        <p:spPr>
          <a:xfrm>
            <a:off x="0" y="54813"/>
            <a:ext cx="12191999" cy="4876799"/>
          </a:xfrm>
          <a:prstGeom prst="rect">
            <a:avLst/>
          </a:prstGeom>
          <a:noFill/>
        </p:spPr>
      </p:pic>
      <p:sp>
        <p:nvSpPr>
          <p:cNvPr id="9" name="Subtitle 2">
            <a:extLst>
              <a:ext uri="{FF2B5EF4-FFF2-40B4-BE49-F238E27FC236}">
                <a16:creationId xmlns:a16="http://schemas.microsoft.com/office/drawing/2014/main" id="{103667F4-25A5-066F-D5A4-4C34578A52E7}"/>
              </a:ext>
            </a:extLst>
          </p:cNvPr>
          <p:cNvSpPr>
            <a:spLocks noGrp="1"/>
          </p:cNvSpPr>
          <p:nvPr>
            <p:ph type="subTitle" idx="1"/>
          </p:nvPr>
        </p:nvSpPr>
        <p:spPr>
          <a:xfrm>
            <a:off x="1088136" y="5972629"/>
            <a:ext cx="10835350" cy="480373"/>
          </a:xfrm>
        </p:spPr>
        <p:txBody>
          <a:bodyPr/>
          <a:lstStyle/>
          <a:p>
            <a:r>
              <a:rPr lang="en-US" dirty="0"/>
              <a:t>It’s easier to extend what you have, rather than introduce something new</a:t>
            </a:r>
          </a:p>
        </p:txBody>
      </p:sp>
      <p:sp>
        <p:nvSpPr>
          <p:cNvPr id="3" name="Title 2">
            <a:extLst>
              <a:ext uri="{FF2B5EF4-FFF2-40B4-BE49-F238E27FC236}">
                <a16:creationId xmlns:a16="http://schemas.microsoft.com/office/drawing/2014/main" id="{F01E7DE6-EB4A-F4DC-7582-F2F95CE4314F}"/>
              </a:ext>
            </a:extLst>
          </p:cNvPr>
          <p:cNvSpPr>
            <a:spLocks noGrp="1"/>
          </p:cNvSpPr>
          <p:nvPr>
            <p:ph type="ctrTitle"/>
          </p:nvPr>
        </p:nvSpPr>
        <p:spPr>
          <a:xfrm>
            <a:off x="1088136" y="5165778"/>
            <a:ext cx="10835350" cy="786384"/>
          </a:xfrm>
        </p:spPr>
        <p:txBody>
          <a:bodyPr anchor="b">
            <a:normAutofit/>
          </a:bodyPr>
          <a:lstStyle/>
          <a:p>
            <a:r>
              <a:rPr lang="en-AU" dirty="0"/>
              <a:t>What tools do we already use?</a:t>
            </a:r>
          </a:p>
        </p:txBody>
      </p:sp>
    </p:spTree>
    <p:extLst>
      <p:ext uri="{BB962C8B-B14F-4D97-AF65-F5344CB8AC3E}">
        <p14:creationId xmlns:p14="http://schemas.microsoft.com/office/powerpoint/2010/main" val="6648994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ainer Architecture">
            <a:extLst>
              <a:ext uri="{FF2B5EF4-FFF2-40B4-BE49-F238E27FC236}">
                <a16:creationId xmlns:a16="http://schemas.microsoft.com/office/drawing/2014/main" id="{35641165-1EB1-7A12-508E-48BCB0DFD3A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515392" y="0"/>
            <a:ext cx="11161213" cy="4635132"/>
          </a:xfrm>
          <a:prstGeom prst="rect">
            <a:avLst/>
          </a:prstGeom>
          <a:solidFill>
            <a:srgbClr val="FFFFFF"/>
          </a:solidFill>
        </p:spPr>
      </p:pic>
      <p:sp>
        <p:nvSpPr>
          <p:cNvPr id="5" name="Content Placeholder 4">
            <a:extLst>
              <a:ext uri="{FF2B5EF4-FFF2-40B4-BE49-F238E27FC236}">
                <a16:creationId xmlns:a16="http://schemas.microsoft.com/office/drawing/2014/main" id="{3DCD47F3-3717-FC10-D7F7-AD51EA9C1910}"/>
              </a:ext>
            </a:extLst>
          </p:cNvPr>
          <p:cNvSpPr>
            <a:spLocks noGrp="1"/>
          </p:cNvSpPr>
          <p:nvPr>
            <p:ph sz="quarter" idx="14"/>
          </p:nvPr>
        </p:nvSpPr>
        <p:spPr>
          <a:xfrm>
            <a:off x="5349240" y="5012267"/>
            <a:ext cx="6400800" cy="1390330"/>
          </a:xfrm>
        </p:spPr>
        <p:txBody>
          <a:bodyPr>
            <a:normAutofit/>
          </a:bodyPr>
          <a:lstStyle/>
          <a:p>
            <a:pPr>
              <a:lnSpc>
                <a:spcPct val="120000"/>
              </a:lnSpc>
            </a:pPr>
            <a:r>
              <a:rPr lang="en-AU"/>
              <a:t>VS Code Dev Containers let you use containers as a full-featured dev environment.</a:t>
            </a:r>
          </a:p>
          <a:p>
            <a:pPr>
              <a:lnSpc>
                <a:spcPct val="120000"/>
              </a:lnSpc>
            </a:pPr>
            <a:r>
              <a:rPr lang="en-AU"/>
              <a:t>Open your code inside a container with preconfigured tools and runtime stack needed for your code base.</a:t>
            </a:r>
          </a:p>
        </p:txBody>
      </p:sp>
      <p:sp>
        <p:nvSpPr>
          <p:cNvPr id="4" name="Title 3">
            <a:extLst>
              <a:ext uri="{FF2B5EF4-FFF2-40B4-BE49-F238E27FC236}">
                <a16:creationId xmlns:a16="http://schemas.microsoft.com/office/drawing/2014/main" id="{48FCCD08-F1AF-5D48-086C-AD86E87D343A}"/>
              </a:ext>
            </a:extLst>
          </p:cNvPr>
          <p:cNvSpPr>
            <a:spLocks noGrp="1"/>
          </p:cNvSpPr>
          <p:nvPr>
            <p:ph type="title"/>
          </p:nvPr>
        </p:nvSpPr>
        <p:spPr>
          <a:xfrm>
            <a:off x="1088136" y="5012268"/>
            <a:ext cx="3739896" cy="1390330"/>
          </a:xfrm>
        </p:spPr>
        <p:txBody>
          <a:bodyPr anchor="t">
            <a:normAutofit/>
          </a:bodyPr>
          <a:lstStyle/>
          <a:p>
            <a:r>
              <a:rPr lang="en-AU" dirty="0"/>
              <a:t>Dev Containers</a:t>
            </a:r>
          </a:p>
        </p:txBody>
      </p:sp>
    </p:spTree>
    <p:extLst>
      <p:ext uri="{BB962C8B-B14F-4D97-AF65-F5344CB8AC3E}">
        <p14:creationId xmlns:p14="http://schemas.microsoft.com/office/powerpoint/2010/main" val="66335652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0BB49-CFCF-69D9-A9E4-71DF2FC2332A}"/>
              </a:ext>
            </a:extLst>
          </p:cNvPr>
          <p:cNvSpPr>
            <a:spLocks noGrp="1"/>
          </p:cNvSpPr>
          <p:nvPr>
            <p:ph type="title"/>
          </p:nvPr>
        </p:nvSpPr>
        <p:spPr/>
        <p:txBody>
          <a:bodyPr/>
          <a:lstStyle/>
          <a:p>
            <a:r>
              <a:rPr lang="en-AU" dirty="0"/>
              <a:t>Microsoft Dev Box</a:t>
            </a:r>
          </a:p>
        </p:txBody>
      </p:sp>
      <p:sp>
        <p:nvSpPr>
          <p:cNvPr id="6" name="Rectangle 5">
            <a:extLst>
              <a:ext uri="{FF2B5EF4-FFF2-40B4-BE49-F238E27FC236}">
                <a16:creationId xmlns:a16="http://schemas.microsoft.com/office/drawing/2014/main" id="{EC51E790-DCD1-04BF-7684-A07CDE0DB946}"/>
              </a:ext>
            </a:extLst>
          </p:cNvPr>
          <p:cNvSpPr/>
          <p:nvPr/>
        </p:nvSpPr>
        <p:spPr>
          <a:xfrm>
            <a:off x="838200"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7" name="Rectangle 6">
            <a:extLst>
              <a:ext uri="{FF2B5EF4-FFF2-40B4-BE49-F238E27FC236}">
                <a16:creationId xmlns:a16="http://schemas.microsoft.com/office/drawing/2014/main" id="{76B5AF8C-2CA5-DEF4-C3C6-A2D040989506}"/>
              </a:ext>
            </a:extLst>
          </p:cNvPr>
          <p:cNvSpPr/>
          <p:nvPr/>
        </p:nvSpPr>
        <p:spPr>
          <a:xfrm>
            <a:off x="4490059"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8" name="Rectangle 7">
            <a:extLst>
              <a:ext uri="{FF2B5EF4-FFF2-40B4-BE49-F238E27FC236}">
                <a16:creationId xmlns:a16="http://schemas.microsoft.com/office/drawing/2014/main" id="{F4226A98-A125-7C84-A1EA-DBC4073379E5}"/>
              </a:ext>
            </a:extLst>
          </p:cNvPr>
          <p:cNvSpPr/>
          <p:nvPr/>
        </p:nvSpPr>
        <p:spPr>
          <a:xfrm>
            <a:off x="8141917"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27" name="TextBox 26">
            <a:extLst>
              <a:ext uri="{FF2B5EF4-FFF2-40B4-BE49-F238E27FC236}">
                <a16:creationId xmlns:a16="http://schemas.microsoft.com/office/drawing/2014/main" id="{52E25ED5-F9EE-9346-3BF7-5EAA9C2167F6}"/>
              </a:ext>
            </a:extLst>
          </p:cNvPr>
          <p:cNvSpPr txBox="1"/>
          <p:nvPr/>
        </p:nvSpPr>
        <p:spPr>
          <a:xfrm>
            <a:off x="838200" y="1954059"/>
            <a:ext cx="3211883" cy="461665"/>
          </a:xfrm>
          <a:prstGeom prst="rect">
            <a:avLst/>
          </a:prstGeom>
          <a:noFill/>
        </p:spPr>
        <p:txBody>
          <a:bodyPr wrap="square" rtlCol="0">
            <a:spAutoFit/>
          </a:bodyPr>
          <a:lstStyle/>
          <a:p>
            <a:pPr algn="ctr"/>
            <a:r>
              <a:rPr lang="en-AU" sz="2400" dirty="0"/>
              <a:t>Platform Engineers</a:t>
            </a:r>
          </a:p>
        </p:txBody>
      </p:sp>
      <p:sp>
        <p:nvSpPr>
          <p:cNvPr id="28" name="TextBox 27">
            <a:extLst>
              <a:ext uri="{FF2B5EF4-FFF2-40B4-BE49-F238E27FC236}">
                <a16:creationId xmlns:a16="http://schemas.microsoft.com/office/drawing/2014/main" id="{B9D2120B-2607-E0D2-51B3-6B889E241D34}"/>
              </a:ext>
            </a:extLst>
          </p:cNvPr>
          <p:cNvSpPr txBox="1"/>
          <p:nvPr/>
        </p:nvSpPr>
        <p:spPr>
          <a:xfrm>
            <a:off x="4490059" y="1954060"/>
            <a:ext cx="3211883" cy="461665"/>
          </a:xfrm>
          <a:prstGeom prst="rect">
            <a:avLst/>
          </a:prstGeom>
          <a:noFill/>
        </p:spPr>
        <p:txBody>
          <a:bodyPr wrap="square" rtlCol="0">
            <a:spAutoFit/>
          </a:bodyPr>
          <a:lstStyle/>
          <a:p>
            <a:pPr algn="ctr"/>
            <a:r>
              <a:rPr lang="en-AU" sz="2400" dirty="0"/>
              <a:t>Dev team leads</a:t>
            </a:r>
          </a:p>
        </p:txBody>
      </p:sp>
      <p:sp>
        <p:nvSpPr>
          <p:cNvPr id="29" name="TextBox 28">
            <a:extLst>
              <a:ext uri="{FF2B5EF4-FFF2-40B4-BE49-F238E27FC236}">
                <a16:creationId xmlns:a16="http://schemas.microsoft.com/office/drawing/2014/main" id="{79E61C20-BC79-54C1-6BF8-6063C323907A}"/>
              </a:ext>
            </a:extLst>
          </p:cNvPr>
          <p:cNvSpPr txBox="1"/>
          <p:nvPr/>
        </p:nvSpPr>
        <p:spPr>
          <a:xfrm>
            <a:off x="8141917" y="1954060"/>
            <a:ext cx="3211883" cy="461665"/>
          </a:xfrm>
          <a:prstGeom prst="rect">
            <a:avLst/>
          </a:prstGeom>
          <a:noFill/>
        </p:spPr>
        <p:txBody>
          <a:bodyPr wrap="square" rtlCol="0">
            <a:spAutoFit/>
          </a:bodyPr>
          <a:lstStyle/>
          <a:p>
            <a:pPr algn="ctr"/>
            <a:r>
              <a:rPr lang="en-AU" sz="2400" dirty="0"/>
              <a:t>Developers</a:t>
            </a:r>
          </a:p>
        </p:txBody>
      </p:sp>
      <p:pic>
        <p:nvPicPr>
          <p:cNvPr id="31" name="Graphic 30" descr="Programmer female with solid fill">
            <a:extLst>
              <a:ext uri="{FF2B5EF4-FFF2-40B4-BE49-F238E27FC236}">
                <a16:creationId xmlns:a16="http://schemas.microsoft.com/office/drawing/2014/main" id="{19AAA574-9FF8-6792-588A-8F226CB75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0659" y="2315117"/>
            <a:ext cx="914400" cy="914400"/>
          </a:xfrm>
          <a:prstGeom prst="rect">
            <a:avLst/>
          </a:prstGeom>
        </p:spPr>
      </p:pic>
      <p:pic>
        <p:nvPicPr>
          <p:cNvPr id="33" name="Graphic 32" descr="Management with solid fill">
            <a:extLst>
              <a:ext uri="{FF2B5EF4-FFF2-40B4-BE49-F238E27FC236}">
                <a16:creationId xmlns:a16="http://schemas.microsoft.com/office/drawing/2014/main" id="{3D96F999-2F5B-1A0F-8A36-ACA9F2BD40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315117"/>
            <a:ext cx="914400" cy="914400"/>
          </a:xfrm>
          <a:prstGeom prst="rect">
            <a:avLst/>
          </a:prstGeom>
        </p:spPr>
      </p:pic>
      <p:pic>
        <p:nvPicPr>
          <p:cNvPr id="35" name="Graphic 34" descr="Monitor with solid fill">
            <a:extLst>
              <a:ext uri="{FF2B5EF4-FFF2-40B4-BE49-F238E27FC236}">
                <a16:creationId xmlns:a16="http://schemas.microsoft.com/office/drawing/2014/main" id="{EB1B0A54-7102-64EB-70B7-CBDE41DDC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6941" y="2315117"/>
            <a:ext cx="914400" cy="914400"/>
          </a:xfrm>
          <a:prstGeom prst="rect">
            <a:avLst/>
          </a:prstGeom>
        </p:spPr>
      </p:pic>
      <p:pic>
        <p:nvPicPr>
          <p:cNvPr id="37" name="Graphic 36" descr="Wrench with solid fill">
            <a:extLst>
              <a:ext uri="{FF2B5EF4-FFF2-40B4-BE49-F238E27FC236}">
                <a16:creationId xmlns:a16="http://schemas.microsoft.com/office/drawing/2014/main" id="{84130102-9649-C7C2-C24E-0FD3A63FB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70207" y="2525055"/>
            <a:ext cx="347868" cy="347868"/>
          </a:xfrm>
          <a:prstGeom prst="rect">
            <a:avLst/>
          </a:prstGeom>
        </p:spPr>
      </p:pic>
      <p:sp>
        <p:nvSpPr>
          <p:cNvPr id="39" name="TextBox 38">
            <a:extLst>
              <a:ext uri="{FF2B5EF4-FFF2-40B4-BE49-F238E27FC236}">
                <a16:creationId xmlns:a16="http://schemas.microsoft.com/office/drawing/2014/main" id="{7ED8254E-FCFA-BE7D-0415-670C16E89D1F}"/>
              </a:ext>
            </a:extLst>
          </p:cNvPr>
          <p:cNvSpPr txBox="1"/>
          <p:nvPr/>
        </p:nvSpPr>
        <p:spPr>
          <a:xfrm>
            <a:off x="838200" y="3229517"/>
            <a:ext cx="3211883" cy="954107"/>
          </a:xfrm>
          <a:prstGeom prst="rect">
            <a:avLst/>
          </a:prstGeom>
          <a:noFill/>
        </p:spPr>
        <p:txBody>
          <a:bodyPr wrap="square" rtlCol="0">
            <a:spAutoFit/>
          </a:bodyPr>
          <a:lstStyle/>
          <a:p>
            <a:pPr algn="ctr"/>
            <a:r>
              <a:rPr lang="en-AU" sz="1400" dirty="0"/>
              <a:t>Manage dev boxes via Microsoft Intune and Endpoint Manager</a:t>
            </a:r>
          </a:p>
          <a:p>
            <a:pPr algn="ctr"/>
            <a:endParaRPr lang="en-AU" sz="1400" dirty="0"/>
          </a:p>
          <a:p>
            <a:pPr algn="ctr"/>
            <a:r>
              <a:rPr lang="en-AU" sz="1400" dirty="0"/>
              <a:t>Set and manage security policies</a:t>
            </a:r>
          </a:p>
        </p:txBody>
      </p:sp>
      <p:sp>
        <p:nvSpPr>
          <p:cNvPr id="41" name="TextBox 40">
            <a:extLst>
              <a:ext uri="{FF2B5EF4-FFF2-40B4-BE49-F238E27FC236}">
                <a16:creationId xmlns:a16="http://schemas.microsoft.com/office/drawing/2014/main" id="{E77EB9BC-FC17-052A-3832-D73B3C5B55FD}"/>
              </a:ext>
            </a:extLst>
          </p:cNvPr>
          <p:cNvSpPr txBox="1"/>
          <p:nvPr/>
        </p:nvSpPr>
        <p:spPr>
          <a:xfrm>
            <a:off x="4422732" y="3229518"/>
            <a:ext cx="3211883" cy="1815882"/>
          </a:xfrm>
          <a:prstGeom prst="rect">
            <a:avLst/>
          </a:prstGeom>
          <a:noFill/>
        </p:spPr>
        <p:txBody>
          <a:bodyPr wrap="square" rtlCol="0">
            <a:spAutoFit/>
          </a:bodyPr>
          <a:lstStyle/>
          <a:p>
            <a:pPr algn="ctr"/>
            <a:r>
              <a:rPr lang="en-AU" sz="1600" dirty="0"/>
              <a:t>Create pools of dev boxes tailored to projects and tasks</a:t>
            </a:r>
          </a:p>
          <a:p>
            <a:pPr algn="ctr"/>
            <a:endParaRPr lang="en-AU" sz="1600" dirty="0"/>
          </a:p>
          <a:p>
            <a:pPr algn="ctr"/>
            <a:r>
              <a:rPr lang="en-AU" sz="1600" dirty="0"/>
              <a:t>Configure dev boxes by project</a:t>
            </a:r>
          </a:p>
          <a:p>
            <a:pPr algn="ctr"/>
            <a:endParaRPr lang="en-AU" sz="1600" dirty="0"/>
          </a:p>
          <a:p>
            <a:pPr algn="ctr"/>
            <a:r>
              <a:rPr lang="en-AU" sz="1600" dirty="0"/>
              <a:t>Customize Developer Experience</a:t>
            </a:r>
          </a:p>
        </p:txBody>
      </p:sp>
      <p:sp>
        <p:nvSpPr>
          <p:cNvPr id="42" name="TextBox 41">
            <a:extLst>
              <a:ext uri="{FF2B5EF4-FFF2-40B4-BE49-F238E27FC236}">
                <a16:creationId xmlns:a16="http://schemas.microsoft.com/office/drawing/2014/main" id="{FA599683-BEAC-4B8D-3F12-6BB75B130583}"/>
              </a:ext>
            </a:extLst>
          </p:cNvPr>
          <p:cNvSpPr txBox="1"/>
          <p:nvPr/>
        </p:nvSpPr>
        <p:spPr>
          <a:xfrm>
            <a:off x="8141917" y="3229516"/>
            <a:ext cx="3211883" cy="1323439"/>
          </a:xfrm>
          <a:prstGeom prst="rect">
            <a:avLst/>
          </a:prstGeom>
          <a:noFill/>
        </p:spPr>
        <p:txBody>
          <a:bodyPr wrap="square" rtlCol="0">
            <a:spAutoFit/>
          </a:bodyPr>
          <a:lstStyle/>
          <a:p>
            <a:pPr algn="ctr"/>
            <a:r>
              <a:rPr lang="en-AU" sz="1600" dirty="0"/>
              <a:t>Deploy dev boxes they need to work on projects and tasks</a:t>
            </a:r>
          </a:p>
          <a:p>
            <a:pPr algn="ctr"/>
            <a:endParaRPr lang="en-AU" sz="1600" dirty="0"/>
          </a:p>
          <a:p>
            <a:pPr algn="ctr"/>
            <a:r>
              <a:rPr lang="en-AU" sz="1600" dirty="0"/>
              <a:t>Deploy dev boxes from developer portals</a:t>
            </a:r>
          </a:p>
        </p:txBody>
      </p:sp>
      <p:pic>
        <p:nvPicPr>
          <p:cNvPr id="44" name="Graphic 43" descr="Address Book with solid fill">
            <a:extLst>
              <a:ext uri="{FF2B5EF4-FFF2-40B4-BE49-F238E27FC236}">
                <a16:creationId xmlns:a16="http://schemas.microsoft.com/office/drawing/2014/main" id="{9BC2F1CB-FFD9-E1D4-AF33-A1DFDC5866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9999" y="4343911"/>
            <a:ext cx="669012" cy="669012"/>
          </a:xfrm>
          <a:prstGeom prst="rect">
            <a:avLst/>
          </a:prstGeom>
        </p:spPr>
      </p:pic>
      <p:pic>
        <p:nvPicPr>
          <p:cNvPr id="46" name="Graphic 45" descr="Ethernet with solid fill">
            <a:extLst>
              <a:ext uri="{FF2B5EF4-FFF2-40B4-BE49-F238E27FC236}">
                <a16:creationId xmlns:a16="http://schemas.microsoft.com/office/drawing/2014/main" id="{6E1C5389-0F97-5F00-03BD-95658E1202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9999" y="5098646"/>
            <a:ext cx="669013" cy="669013"/>
          </a:xfrm>
          <a:prstGeom prst="rect">
            <a:avLst/>
          </a:prstGeom>
        </p:spPr>
      </p:pic>
      <p:pic>
        <p:nvPicPr>
          <p:cNvPr id="48" name="Graphic 47" descr="Lock with solid fill">
            <a:extLst>
              <a:ext uri="{FF2B5EF4-FFF2-40B4-BE49-F238E27FC236}">
                <a16:creationId xmlns:a16="http://schemas.microsoft.com/office/drawing/2014/main" id="{9FE48F80-6EDA-6CB0-3A7D-B2E690B3EF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70001" y="5767659"/>
            <a:ext cx="669012" cy="669012"/>
          </a:xfrm>
          <a:prstGeom prst="rect">
            <a:avLst/>
          </a:prstGeom>
        </p:spPr>
      </p:pic>
      <p:sp>
        <p:nvSpPr>
          <p:cNvPr id="49" name="TextBox 48">
            <a:extLst>
              <a:ext uri="{FF2B5EF4-FFF2-40B4-BE49-F238E27FC236}">
                <a16:creationId xmlns:a16="http://schemas.microsoft.com/office/drawing/2014/main" id="{A99FFCC4-19CA-3F51-4A00-7A47CCE4566B}"/>
              </a:ext>
            </a:extLst>
          </p:cNvPr>
          <p:cNvSpPr txBox="1"/>
          <p:nvPr/>
        </p:nvSpPr>
        <p:spPr>
          <a:xfrm>
            <a:off x="1939012" y="4416807"/>
            <a:ext cx="1899259" cy="523220"/>
          </a:xfrm>
          <a:prstGeom prst="rect">
            <a:avLst/>
          </a:prstGeom>
          <a:noFill/>
        </p:spPr>
        <p:txBody>
          <a:bodyPr wrap="square" rtlCol="0">
            <a:spAutoFit/>
          </a:bodyPr>
          <a:lstStyle/>
          <a:p>
            <a:pPr algn="ctr"/>
            <a:r>
              <a:rPr lang="en-AU" sz="1400" dirty="0"/>
              <a:t>Organizational Policies</a:t>
            </a:r>
          </a:p>
        </p:txBody>
      </p:sp>
      <p:sp>
        <p:nvSpPr>
          <p:cNvPr id="50" name="TextBox 49">
            <a:extLst>
              <a:ext uri="{FF2B5EF4-FFF2-40B4-BE49-F238E27FC236}">
                <a16:creationId xmlns:a16="http://schemas.microsoft.com/office/drawing/2014/main" id="{E2A1F472-BA05-9882-04BF-D0880156174F}"/>
              </a:ext>
            </a:extLst>
          </p:cNvPr>
          <p:cNvSpPr txBox="1"/>
          <p:nvPr/>
        </p:nvSpPr>
        <p:spPr>
          <a:xfrm>
            <a:off x="1951712" y="5172593"/>
            <a:ext cx="1899259" cy="523220"/>
          </a:xfrm>
          <a:prstGeom prst="rect">
            <a:avLst/>
          </a:prstGeom>
          <a:noFill/>
        </p:spPr>
        <p:txBody>
          <a:bodyPr wrap="square" rtlCol="0">
            <a:spAutoFit/>
          </a:bodyPr>
          <a:lstStyle/>
          <a:p>
            <a:pPr algn="ctr"/>
            <a:r>
              <a:rPr lang="en-AU" sz="1400" dirty="0"/>
              <a:t>Network Configuration</a:t>
            </a:r>
          </a:p>
        </p:txBody>
      </p:sp>
      <p:sp>
        <p:nvSpPr>
          <p:cNvPr id="51" name="TextBox 50">
            <a:extLst>
              <a:ext uri="{FF2B5EF4-FFF2-40B4-BE49-F238E27FC236}">
                <a16:creationId xmlns:a16="http://schemas.microsoft.com/office/drawing/2014/main" id="{EB8C5A29-17C4-9EC0-F2BB-314C7B7C52FA}"/>
              </a:ext>
            </a:extLst>
          </p:cNvPr>
          <p:cNvSpPr txBox="1"/>
          <p:nvPr/>
        </p:nvSpPr>
        <p:spPr>
          <a:xfrm>
            <a:off x="1919005" y="5840555"/>
            <a:ext cx="1899259" cy="307777"/>
          </a:xfrm>
          <a:prstGeom prst="rect">
            <a:avLst/>
          </a:prstGeom>
          <a:noFill/>
        </p:spPr>
        <p:txBody>
          <a:bodyPr wrap="square" rtlCol="0">
            <a:spAutoFit/>
          </a:bodyPr>
          <a:lstStyle/>
          <a:p>
            <a:pPr algn="ctr"/>
            <a:r>
              <a:rPr lang="en-AU" sz="1400" dirty="0"/>
              <a:t>Security Policies</a:t>
            </a:r>
          </a:p>
        </p:txBody>
      </p:sp>
      <p:pic>
        <p:nvPicPr>
          <p:cNvPr id="53" name="Graphic 52" descr="Monitor with solid fill">
            <a:extLst>
              <a:ext uri="{FF2B5EF4-FFF2-40B4-BE49-F238E27FC236}">
                <a16:creationId xmlns:a16="http://schemas.microsoft.com/office/drawing/2014/main" id="{77678CE5-8EC4-36F7-DE4E-3C7CF5193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6300" y="4701689"/>
            <a:ext cx="914400" cy="914400"/>
          </a:xfrm>
          <a:prstGeom prst="rect">
            <a:avLst/>
          </a:prstGeom>
        </p:spPr>
      </p:pic>
      <p:pic>
        <p:nvPicPr>
          <p:cNvPr id="54" name="Graphic 53" descr="Monitor with solid fill">
            <a:extLst>
              <a:ext uri="{FF2B5EF4-FFF2-40B4-BE49-F238E27FC236}">
                <a16:creationId xmlns:a16="http://schemas.microsoft.com/office/drawing/2014/main" id="{336663AE-0EFD-A6C3-9745-0E9247F87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90760" y="4701689"/>
            <a:ext cx="914400" cy="914400"/>
          </a:xfrm>
          <a:prstGeom prst="rect">
            <a:avLst/>
          </a:prstGeom>
        </p:spPr>
      </p:pic>
      <p:pic>
        <p:nvPicPr>
          <p:cNvPr id="56" name="Graphic 55" descr="Programmer female with solid fill">
            <a:extLst>
              <a:ext uri="{FF2B5EF4-FFF2-40B4-BE49-F238E27FC236}">
                <a16:creationId xmlns:a16="http://schemas.microsoft.com/office/drawing/2014/main" id="{43347E0D-84C8-6304-1BB3-48A8FE43A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8732" y="5121276"/>
            <a:ext cx="914400" cy="914400"/>
          </a:xfrm>
          <a:prstGeom prst="rect">
            <a:avLst/>
          </a:prstGeom>
        </p:spPr>
      </p:pic>
      <p:pic>
        <p:nvPicPr>
          <p:cNvPr id="60" name="Graphic 59" descr="Tools with solid fill">
            <a:extLst>
              <a:ext uri="{FF2B5EF4-FFF2-40B4-BE49-F238E27FC236}">
                <a16:creationId xmlns:a16="http://schemas.microsoft.com/office/drawing/2014/main" id="{177CF51C-2FD2-C5FE-7E09-351B36F1E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43107" y="5233932"/>
            <a:ext cx="914400" cy="914400"/>
          </a:xfrm>
          <a:prstGeom prst="rect">
            <a:avLst/>
          </a:prstGeom>
        </p:spPr>
      </p:pic>
    </p:spTree>
    <p:extLst>
      <p:ext uri="{BB962C8B-B14F-4D97-AF65-F5344CB8AC3E}">
        <p14:creationId xmlns:p14="http://schemas.microsoft.com/office/powerpoint/2010/main" val="59673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P spid="39" grpId="0"/>
      <p:bldP spid="41" grpId="0"/>
      <p:bldP spid="42" grpId="0"/>
      <p:bldP spid="49" grpId="0"/>
      <p:bldP spid="50"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67A25AAE-2976-9073-00B2-30021126290B}"/>
              </a:ext>
            </a:extLst>
          </p:cNvPr>
          <p:cNvGraphicFramePr>
            <a:graphicFrameLocks noGrp="1"/>
          </p:cNvGraphicFramePr>
          <p:nvPr>
            <p:ph sz="half" idx="2"/>
            <p:extLst>
              <p:ext uri="{D42A27DB-BD31-4B8C-83A1-F6EECF244321}">
                <p14:modId xmlns:p14="http://schemas.microsoft.com/office/powerpoint/2010/main" val="4221124157"/>
              </p:ext>
            </p:extLst>
          </p:nvPr>
        </p:nvGraphicFramePr>
        <p:xfrm>
          <a:off x="1092088" y="2825791"/>
          <a:ext cx="4816475" cy="3363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Content Placeholder 14">
            <a:extLst>
              <a:ext uri="{FF2B5EF4-FFF2-40B4-BE49-F238E27FC236}">
                <a16:creationId xmlns:a16="http://schemas.microsoft.com/office/drawing/2014/main" id="{625989CE-1F2E-F47E-BE03-F5468B273AC2}"/>
              </a:ext>
            </a:extLst>
          </p:cNvPr>
          <p:cNvGraphicFramePr>
            <a:graphicFrameLocks noGrp="1"/>
          </p:cNvGraphicFramePr>
          <p:nvPr>
            <p:ph sz="quarter" idx="4"/>
            <p:extLst>
              <p:ext uri="{D42A27DB-BD31-4B8C-83A1-F6EECF244321}">
                <p14:modId xmlns:p14="http://schemas.microsoft.com/office/powerpoint/2010/main" val="4282614675"/>
              </p:ext>
            </p:extLst>
          </p:nvPr>
        </p:nvGraphicFramePr>
        <p:xfrm>
          <a:off x="6215482" y="2825791"/>
          <a:ext cx="4824913" cy="33638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11">
            <a:extLst>
              <a:ext uri="{FF2B5EF4-FFF2-40B4-BE49-F238E27FC236}">
                <a16:creationId xmlns:a16="http://schemas.microsoft.com/office/drawing/2014/main" id="{AB82E91C-5363-B185-B522-FD0986D4C44A}"/>
              </a:ext>
            </a:extLst>
          </p:cNvPr>
          <p:cNvSpPr>
            <a:spLocks noGrp="1"/>
          </p:cNvSpPr>
          <p:nvPr>
            <p:ph type="body" sz="quarter" idx="3"/>
          </p:nvPr>
        </p:nvSpPr>
        <p:spPr/>
        <p:txBody>
          <a:bodyPr/>
          <a:lstStyle/>
          <a:p>
            <a:r>
              <a:rPr lang="en-AU" dirty="0"/>
              <a:t>Self-service platform and tools</a:t>
            </a:r>
          </a:p>
        </p:txBody>
      </p:sp>
      <p:sp>
        <p:nvSpPr>
          <p:cNvPr id="9" name="Text Placeholder 8">
            <a:extLst>
              <a:ext uri="{FF2B5EF4-FFF2-40B4-BE49-F238E27FC236}">
                <a16:creationId xmlns:a16="http://schemas.microsoft.com/office/drawing/2014/main" id="{5A12D544-5FFA-4234-F59B-61F87C4960E2}"/>
              </a:ext>
            </a:extLst>
          </p:cNvPr>
          <p:cNvSpPr>
            <a:spLocks noGrp="1"/>
          </p:cNvSpPr>
          <p:nvPr>
            <p:ph type="body" idx="1"/>
          </p:nvPr>
        </p:nvSpPr>
        <p:spPr/>
        <p:txBody>
          <a:bodyPr/>
          <a:lstStyle/>
          <a:p>
            <a:r>
              <a:rPr lang="en-AU" dirty="0" err="1"/>
              <a:t>Iac</a:t>
            </a:r>
            <a:r>
              <a:rPr lang="en-AU" dirty="0"/>
              <a:t> Approach	</a:t>
            </a:r>
          </a:p>
        </p:txBody>
      </p:sp>
      <p:sp>
        <p:nvSpPr>
          <p:cNvPr id="3" name="Title 2">
            <a:extLst>
              <a:ext uri="{FF2B5EF4-FFF2-40B4-BE49-F238E27FC236}">
                <a16:creationId xmlns:a16="http://schemas.microsoft.com/office/drawing/2014/main" id="{39D5079E-6708-3723-F78A-CCF73D7992CB}"/>
              </a:ext>
            </a:extLst>
          </p:cNvPr>
          <p:cNvSpPr>
            <a:spLocks noGrp="1"/>
          </p:cNvSpPr>
          <p:nvPr>
            <p:ph type="title"/>
          </p:nvPr>
        </p:nvSpPr>
        <p:spPr/>
        <p:txBody>
          <a:bodyPr anchor="t">
            <a:normAutofit fontScale="90000"/>
          </a:bodyPr>
          <a:lstStyle/>
          <a:p>
            <a:r>
              <a:rPr lang="en-AU" dirty="0"/>
              <a:t>Automation with Infrastructure-as-Code</a:t>
            </a:r>
          </a:p>
        </p:txBody>
      </p:sp>
    </p:spTree>
    <p:extLst>
      <p:ext uri="{BB962C8B-B14F-4D97-AF65-F5344CB8AC3E}">
        <p14:creationId xmlns:p14="http://schemas.microsoft.com/office/powerpoint/2010/main" val="18086950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0B132F-6412-E4DC-01B5-89B153033B42}"/>
              </a:ext>
            </a:extLst>
          </p:cNvPr>
          <p:cNvSpPr>
            <a:spLocks noGrp="1"/>
          </p:cNvSpPr>
          <p:nvPr>
            <p:ph type="title"/>
          </p:nvPr>
        </p:nvSpPr>
        <p:spPr>
          <a:xfrm>
            <a:off x="1088136" y="548640"/>
            <a:ext cx="10789920" cy="914400"/>
          </a:xfrm>
        </p:spPr>
        <p:txBody>
          <a:bodyPr anchor="t">
            <a:normAutofit/>
          </a:bodyPr>
          <a:lstStyle/>
          <a:p>
            <a:r>
              <a:rPr lang="en-AU"/>
              <a:t>Infrastructure Management Approaches</a:t>
            </a:r>
            <a:endParaRPr lang="en-AU" dirty="0"/>
          </a:p>
        </p:txBody>
      </p:sp>
      <p:graphicFrame>
        <p:nvGraphicFramePr>
          <p:cNvPr id="9" name="Content Placeholder 8">
            <a:extLst>
              <a:ext uri="{FF2B5EF4-FFF2-40B4-BE49-F238E27FC236}">
                <a16:creationId xmlns:a16="http://schemas.microsoft.com/office/drawing/2014/main" id="{B1E7B8B7-67DB-B239-4BA3-DD11FD1C8AFF}"/>
              </a:ext>
            </a:extLst>
          </p:cNvPr>
          <p:cNvGraphicFramePr>
            <a:graphicFrameLocks noGrp="1"/>
          </p:cNvGraphicFramePr>
          <p:nvPr>
            <p:ph idx="1"/>
            <p:extLst>
              <p:ext uri="{D42A27DB-BD31-4B8C-83A1-F6EECF244321}">
                <p14:modId xmlns:p14="http://schemas.microsoft.com/office/powerpoint/2010/main" val="3391940022"/>
              </p:ext>
            </p:extLst>
          </p:nvPr>
        </p:nvGraphicFramePr>
        <p:xfrm>
          <a:off x="1088136" y="1463040"/>
          <a:ext cx="10789920" cy="4846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01670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5C905A-116A-CEA9-8717-CBA97EC488E8}"/>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86DCCDBE-562D-7357-0474-2883F5EC234E}"/>
              </a:ext>
            </a:extLst>
          </p:cNvPr>
          <p:cNvSpPr>
            <a:spLocks noGrp="1"/>
          </p:cNvSpPr>
          <p:nvPr>
            <p:ph sz="quarter" idx="13"/>
          </p:nvPr>
        </p:nvSpPr>
        <p:spPr/>
        <p:txBody>
          <a:bodyPr/>
          <a:lstStyle/>
          <a:p>
            <a:r>
              <a:rPr lang="en-US" sz="2400" dirty="0"/>
              <a:t>Current Challenges</a:t>
            </a:r>
          </a:p>
          <a:p>
            <a:r>
              <a:rPr lang="en-US" dirty="0"/>
              <a:t>What is Platform Engineering?</a:t>
            </a:r>
            <a:endParaRPr lang="en-US" sz="2400" dirty="0"/>
          </a:p>
          <a:p>
            <a:r>
              <a:rPr lang="en-US" dirty="0"/>
              <a:t>Building a Platform on Azure</a:t>
            </a:r>
            <a:endParaRPr lang="en-US" sz="2400" dirty="0"/>
          </a:p>
          <a:p>
            <a:r>
              <a:rPr lang="en-US" sz="2400" dirty="0"/>
              <a:t>Demos</a:t>
            </a:r>
          </a:p>
          <a:p>
            <a:r>
              <a:rPr lang="en-US" sz="2400" dirty="0"/>
              <a:t>Q&amp;A</a:t>
            </a:r>
          </a:p>
          <a:p>
            <a:pPr marL="0" indent="0">
              <a:buNone/>
            </a:pPr>
            <a:endParaRPr lang="en-US" dirty="0"/>
          </a:p>
        </p:txBody>
      </p:sp>
      <p:pic>
        <p:nvPicPr>
          <p:cNvPr id="6" name="Picture Placeholder 5" descr="A group of pears on a green surface">
            <a:extLst>
              <a:ext uri="{FF2B5EF4-FFF2-40B4-BE49-F238E27FC236}">
                <a16:creationId xmlns:a16="http://schemas.microsoft.com/office/drawing/2014/main" id="{5ADE48A4-3E9F-37C9-C506-2974C4D88447}"/>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4486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elcome to Awesome Azure Developer CLI | Awesome Azure Developer CLI">
            <a:extLst>
              <a:ext uri="{FF2B5EF4-FFF2-40B4-BE49-F238E27FC236}">
                <a16:creationId xmlns:a16="http://schemas.microsoft.com/office/drawing/2014/main" id="{BB93BD10-AF35-E894-E61C-66F2FEFD556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5745480" y="205740"/>
            <a:ext cx="6446520" cy="6446520"/>
          </a:xfrm>
          <a:prstGeom prst="rect">
            <a:avLst/>
          </a:prstGeom>
          <a:solidFill>
            <a:srgbClr val="FFFFFF"/>
          </a:solidFill>
        </p:spPr>
      </p:pic>
      <p:graphicFrame>
        <p:nvGraphicFramePr>
          <p:cNvPr id="5" name="Content Placeholder 4">
            <a:extLst>
              <a:ext uri="{FF2B5EF4-FFF2-40B4-BE49-F238E27FC236}">
                <a16:creationId xmlns:a16="http://schemas.microsoft.com/office/drawing/2014/main" id="{F9C10D80-7DB1-06E8-E3B1-BD75ED8A3F0B}"/>
              </a:ext>
            </a:extLst>
          </p:cNvPr>
          <p:cNvGraphicFramePr>
            <a:graphicFrameLocks noGrp="1"/>
          </p:cNvGraphicFramePr>
          <p:nvPr>
            <p:ph sz="quarter" idx="14"/>
            <p:extLst>
              <p:ext uri="{D42A27DB-BD31-4B8C-83A1-F6EECF244321}">
                <p14:modId xmlns:p14="http://schemas.microsoft.com/office/powerpoint/2010/main" val="2287113894"/>
              </p:ext>
            </p:extLst>
          </p:nvPr>
        </p:nvGraphicFramePr>
        <p:xfrm>
          <a:off x="1088136" y="2212975"/>
          <a:ext cx="4360863" cy="4095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4E771A1-7727-D333-70C3-D04D7DACCB00}"/>
              </a:ext>
            </a:extLst>
          </p:cNvPr>
          <p:cNvSpPr>
            <a:spLocks noGrp="1"/>
          </p:cNvSpPr>
          <p:nvPr>
            <p:ph type="title"/>
          </p:nvPr>
        </p:nvSpPr>
        <p:spPr>
          <a:xfrm>
            <a:off x="1088136" y="548640"/>
            <a:ext cx="4361688" cy="1527048"/>
          </a:xfrm>
        </p:spPr>
        <p:txBody>
          <a:bodyPr anchor="t">
            <a:normAutofit/>
          </a:bodyPr>
          <a:lstStyle/>
          <a:p>
            <a:r>
              <a:rPr lang="en-AU" dirty="0"/>
              <a:t>Azure Developer CLI</a:t>
            </a:r>
          </a:p>
        </p:txBody>
      </p:sp>
    </p:spTree>
    <p:extLst>
      <p:ext uri="{BB962C8B-B14F-4D97-AF65-F5344CB8AC3E}">
        <p14:creationId xmlns:p14="http://schemas.microsoft.com/office/powerpoint/2010/main" val="233416923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079674F-90FE-5A12-4070-EDCFCAD26C25}"/>
              </a:ext>
            </a:extLst>
          </p:cNvPr>
          <p:cNvSpPr>
            <a:spLocks noGrp="1"/>
          </p:cNvSpPr>
          <p:nvPr>
            <p:ph sz="half" idx="2"/>
          </p:nvPr>
        </p:nvSpPr>
        <p:spPr/>
        <p:txBody>
          <a:bodyPr/>
          <a:lstStyle/>
          <a:p>
            <a:r>
              <a:rPr lang="en-AU" dirty="0"/>
              <a:t>Azure Verified Modules (AVM) is an initiative to consolidate and set standards for good IaC.</a:t>
            </a:r>
          </a:p>
          <a:p>
            <a:r>
              <a:rPr lang="en-AU" dirty="0"/>
              <a:t>Enable and accelerate consistent solution development and delivery of apps by codifying Well-Architected Framework practices</a:t>
            </a:r>
          </a:p>
          <a:p>
            <a:r>
              <a:rPr lang="en-AU" dirty="0"/>
              <a:t>Two types of modules: Resource and Pattern Modules.</a:t>
            </a:r>
          </a:p>
        </p:txBody>
      </p:sp>
      <p:sp>
        <p:nvSpPr>
          <p:cNvPr id="3" name="Title 2">
            <a:extLst>
              <a:ext uri="{FF2B5EF4-FFF2-40B4-BE49-F238E27FC236}">
                <a16:creationId xmlns:a16="http://schemas.microsoft.com/office/drawing/2014/main" id="{BBA8D289-C556-30F0-85B8-4A636578A9BB}"/>
              </a:ext>
            </a:extLst>
          </p:cNvPr>
          <p:cNvSpPr>
            <a:spLocks noGrp="1"/>
          </p:cNvSpPr>
          <p:nvPr>
            <p:ph type="title"/>
          </p:nvPr>
        </p:nvSpPr>
        <p:spPr/>
        <p:txBody>
          <a:bodyPr>
            <a:normAutofit/>
          </a:bodyPr>
          <a:lstStyle/>
          <a:p>
            <a:r>
              <a:rPr lang="en-AU" dirty="0"/>
              <a:t>Azure Verified Modules</a:t>
            </a:r>
            <a:br>
              <a:rPr lang="en-AU" dirty="0"/>
            </a:br>
            <a:r>
              <a:rPr lang="en-AU" sz="2700" dirty="0">
                <a:solidFill>
                  <a:schemeClr val="accent2"/>
                </a:solidFill>
              </a:rPr>
              <a:t>https://azure.github.io/Azure-Verified-Modules/</a:t>
            </a:r>
          </a:p>
        </p:txBody>
      </p:sp>
      <p:pic>
        <p:nvPicPr>
          <p:cNvPr id="1028" name="Picture 4" descr="AVM module classifications">
            <a:extLst>
              <a:ext uri="{FF2B5EF4-FFF2-40B4-BE49-F238E27FC236}">
                <a16:creationId xmlns:a16="http://schemas.microsoft.com/office/drawing/2014/main" id="{965BB966-9887-32DD-8040-1936227514A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53802" y="2439988"/>
            <a:ext cx="4498033" cy="380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93171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D451B53-E167-03D5-92F9-EE488ED1944D}"/>
              </a:ext>
            </a:extLst>
          </p:cNvPr>
          <p:cNvGraphicFramePr>
            <a:graphicFrameLocks noGrp="1"/>
          </p:cNvGraphicFramePr>
          <p:nvPr>
            <p:ph sz="quarter" idx="13"/>
            <p:extLst>
              <p:ext uri="{D42A27DB-BD31-4B8C-83A1-F6EECF244321}">
                <p14:modId xmlns:p14="http://schemas.microsoft.com/office/powerpoint/2010/main" val="1035778081"/>
              </p:ext>
            </p:extLst>
          </p:nvPr>
        </p:nvGraphicFramePr>
        <p:xfrm>
          <a:off x="5519738" y="1088136"/>
          <a:ext cx="6119812" cy="542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36C1CD9-F135-0AB5-7894-5329719B4C99}"/>
              </a:ext>
            </a:extLst>
          </p:cNvPr>
          <p:cNvSpPr>
            <a:spLocks noGrp="1"/>
          </p:cNvSpPr>
          <p:nvPr>
            <p:ph type="title"/>
          </p:nvPr>
        </p:nvSpPr>
        <p:spPr>
          <a:xfrm>
            <a:off x="1088136" y="1088136"/>
            <a:ext cx="3813048" cy="3557016"/>
          </a:xfrm>
        </p:spPr>
        <p:txBody>
          <a:bodyPr anchor="t">
            <a:normAutofit/>
          </a:bodyPr>
          <a:lstStyle/>
          <a:p>
            <a:r>
              <a:rPr lang="en-AU" dirty="0"/>
              <a:t>Azure Deployment Environments</a:t>
            </a:r>
          </a:p>
        </p:txBody>
      </p:sp>
      <p:pic>
        <p:nvPicPr>
          <p:cNvPr id="9" name="Picture 8">
            <a:extLst>
              <a:ext uri="{FF2B5EF4-FFF2-40B4-BE49-F238E27FC236}">
                <a16:creationId xmlns:a16="http://schemas.microsoft.com/office/drawing/2014/main" id="{49631CF4-9842-F809-72C8-32F4E77CD21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88136" y="5601782"/>
            <a:ext cx="913318" cy="913318"/>
          </a:xfrm>
          <a:prstGeom prst="rect">
            <a:avLst/>
          </a:prstGeom>
        </p:spPr>
      </p:pic>
    </p:spTree>
    <p:extLst>
      <p:ext uri="{BB962C8B-B14F-4D97-AF65-F5344CB8AC3E}">
        <p14:creationId xmlns:p14="http://schemas.microsoft.com/office/powerpoint/2010/main" val="121495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1.11111E-6 L -3.125E-6 0.03542 " pathEditMode="relative" rAng="0" ptsTypes="AA">
                                      <p:cBhvr>
                                        <p:cTn id="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ubtitle 93">
            <a:extLst>
              <a:ext uri="{FF2B5EF4-FFF2-40B4-BE49-F238E27FC236}">
                <a16:creationId xmlns:a16="http://schemas.microsoft.com/office/drawing/2014/main" id="{00E7655B-4477-45C9-7255-CE70E83F7D13}"/>
              </a:ext>
            </a:extLst>
          </p:cNvPr>
          <p:cNvSpPr>
            <a:spLocks noGrp="1"/>
          </p:cNvSpPr>
          <p:nvPr>
            <p:ph type="subTitle" idx="1"/>
          </p:nvPr>
        </p:nvSpPr>
        <p:spPr/>
        <p:txBody>
          <a:bodyPr>
            <a:normAutofit/>
          </a:bodyPr>
          <a:lstStyle/>
          <a:p>
            <a:r>
              <a:rPr lang="en-AU" sz="2800" dirty="0"/>
              <a:t>Azure Deployment Environments</a:t>
            </a:r>
          </a:p>
        </p:txBody>
      </p:sp>
      <p:sp>
        <p:nvSpPr>
          <p:cNvPr id="8" name="Rectangle: Rounded Corners 5">
            <a:extLst>
              <a:ext uri="{FF2B5EF4-FFF2-40B4-BE49-F238E27FC236}">
                <a16:creationId xmlns:a16="http://schemas.microsoft.com/office/drawing/2014/main" id="{830279B0-2353-9C64-E5AC-9079C612338F}"/>
              </a:ext>
              <a:ext uri="{C183D7F6-B498-43B3-948B-1728B52AA6E4}">
                <adec:decorative xmlns:adec="http://schemas.microsoft.com/office/drawing/2017/decorative" val="1"/>
              </a:ext>
            </a:extLst>
          </p:cNvPr>
          <p:cNvSpPr/>
          <p:nvPr/>
        </p:nvSpPr>
        <p:spPr bwMode="auto">
          <a:xfrm>
            <a:off x="584200" y="1865326"/>
            <a:ext cx="11025187" cy="4371916"/>
          </a:xfrm>
          <a:prstGeom prst="roundRect">
            <a:avLst>
              <a:gd name="adj" fmla="val 3348"/>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endParaRPr>
          </a:p>
        </p:txBody>
      </p:sp>
      <p:grpSp>
        <p:nvGrpSpPr>
          <p:cNvPr id="9" name="Group 8" descr="Extensibility model&#10;&#10;Container image &gt; Container Registry">
            <a:extLst>
              <a:ext uri="{FF2B5EF4-FFF2-40B4-BE49-F238E27FC236}">
                <a16:creationId xmlns:a16="http://schemas.microsoft.com/office/drawing/2014/main" id="{4F37FAF1-274B-4E2F-60B1-BBE3EA079B0E}"/>
              </a:ext>
            </a:extLst>
          </p:cNvPr>
          <p:cNvGrpSpPr/>
          <p:nvPr/>
        </p:nvGrpSpPr>
        <p:grpSpPr>
          <a:xfrm>
            <a:off x="1130236" y="2115274"/>
            <a:ext cx="2854391" cy="916553"/>
            <a:chOff x="1130236" y="2115274"/>
            <a:chExt cx="2854391" cy="916553"/>
          </a:xfrm>
        </p:grpSpPr>
        <p:sp>
          <p:nvSpPr>
            <p:cNvPr id="10" name="TextBox 9">
              <a:extLst>
                <a:ext uri="{FF2B5EF4-FFF2-40B4-BE49-F238E27FC236}">
                  <a16:creationId xmlns:a16="http://schemas.microsoft.com/office/drawing/2014/main" id="{542C2EED-7497-B014-62D7-64882D9248F4}"/>
                </a:ext>
                <a:ext uri="{C183D7F6-B498-43B3-948B-1728B52AA6E4}">
                  <adec:decorative xmlns:adec="http://schemas.microsoft.com/office/drawing/2017/decorative" val="1"/>
                </a:ext>
              </a:extLst>
            </p:cNvPr>
            <p:cNvSpPr txBox="1"/>
            <p:nvPr/>
          </p:nvSpPr>
          <p:spPr>
            <a:xfrm>
              <a:off x="1288122" y="2115274"/>
              <a:ext cx="191884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mn-cs"/>
                </a:rPr>
                <a:t>Extensibility model</a:t>
              </a:r>
            </a:p>
          </p:txBody>
        </p:sp>
        <p:grpSp>
          <p:nvGrpSpPr>
            <p:cNvPr id="11" name="Group 10">
              <a:extLst>
                <a:ext uri="{FF2B5EF4-FFF2-40B4-BE49-F238E27FC236}">
                  <a16:creationId xmlns:a16="http://schemas.microsoft.com/office/drawing/2014/main" id="{2345A22E-D683-0A42-688D-C9C869109507}"/>
                </a:ext>
              </a:extLst>
            </p:cNvPr>
            <p:cNvGrpSpPr/>
            <p:nvPr/>
          </p:nvGrpSpPr>
          <p:grpSpPr>
            <a:xfrm>
              <a:off x="1130236" y="2483366"/>
              <a:ext cx="2168927" cy="548461"/>
              <a:chOff x="677798" y="3758626"/>
              <a:chExt cx="3664240" cy="926585"/>
            </a:xfrm>
          </p:grpSpPr>
          <p:cxnSp>
            <p:nvCxnSpPr>
              <p:cNvPr id="13" name="Straight Arrow Connector 12">
                <a:extLst>
                  <a:ext uri="{FF2B5EF4-FFF2-40B4-BE49-F238E27FC236}">
                    <a16:creationId xmlns:a16="http://schemas.microsoft.com/office/drawing/2014/main" id="{F85DCDE2-4943-9022-3988-94A12D5DC4C3}"/>
                  </a:ext>
                  <a:ext uri="{C183D7F6-B498-43B3-948B-1728B52AA6E4}">
                    <adec:decorative xmlns:adec="http://schemas.microsoft.com/office/drawing/2017/decorative" val="1"/>
                  </a:ext>
                </a:extLst>
              </p:cNvPr>
              <p:cNvCxnSpPr>
                <a:cxnSpLocks/>
                <a:stCxn id="14" idx="3"/>
                <a:endCxn id="15" idx="1"/>
              </p:cNvCxnSpPr>
              <p:nvPr/>
            </p:nvCxnSpPr>
            <p:spPr>
              <a:xfrm>
                <a:off x="2213581" y="4221919"/>
                <a:ext cx="592674"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14" name="Rectangle: Rounded Corners 56">
                <a:extLst>
                  <a:ext uri="{FF2B5EF4-FFF2-40B4-BE49-F238E27FC236}">
                    <a16:creationId xmlns:a16="http://schemas.microsoft.com/office/drawing/2014/main" id="{19B50285-B91E-390A-8919-B31260FB89D0}"/>
                  </a:ext>
                  <a:ext uri="{C183D7F6-B498-43B3-948B-1728B52AA6E4}">
                    <adec:decorative xmlns:adec="http://schemas.microsoft.com/office/drawing/2017/decorative" val="1"/>
                  </a:ext>
                </a:extLst>
              </p:cNvPr>
              <p:cNvSpPr/>
              <p:nvPr/>
            </p:nvSpPr>
            <p:spPr>
              <a:xfrm>
                <a:off x="677798" y="3758626"/>
                <a:ext cx="1535783" cy="926585"/>
              </a:xfrm>
              <a:prstGeom prst="roundRect">
                <a:avLst/>
              </a:prstGeom>
              <a:gradFill>
                <a:gsLst>
                  <a:gs pos="0">
                    <a:srgbClr val="C03BC4"/>
                  </a:gs>
                  <a:gs pos="80000">
                    <a:srgbClr val="0078D4"/>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Container </a:t>
                </a:r>
                <a:br>
                  <a:rPr kumimoji="0" lang="en-US" sz="800" b="0" i="0" u="none" strike="noStrike" kern="1200" cap="none" spc="0" normalizeH="0" baseline="0" noProof="0">
                    <a:ln>
                      <a:noFill/>
                    </a:ln>
                    <a:solidFill>
                      <a:srgbClr val="FFFFFF"/>
                    </a:solidFill>
                    <a:effectLst/>
                    <a:uLnTx/>
                    <a:uFillTx/>
                    <a:latin typeface="Segoe UI Semibold"/>
                    <a:ea typeface="+mn-ea"/>
                    <a:cs typeface="+mn-cs"/>
                  </a:rPr>
                </a:br>
                <a:r>
                  <a:rPr kumimoji="0" lang="en-US" sz="800" b="0" i="0" u="none" strike="noStrike" kern="1200" cap="none" spc="0" normalizeH="0" baseline="0" noProof="0">
                    <a:ln>
                      <a:noFill/>
                    </a:ln>
                    <a:solidFill>
                      <a:srgbClr val="FFFFFF"/>
                    </a:solidFill>
                    <a:effectLst/>
                    <a:uLnTx/>
                    <a:uFillTx/>
                    <a:latin typeface="Segoe UI Semibold"/>
                    <a:ea typeface="+mn-ea"/>
                    <a:cs typeface="+mn-cs"/>
                  </a:rPr>
                  <a:t>image</a:t>
                </a:r>
              </a:p>
            </p:txBody>
          </p:sp>
          <p:sp>
            <p:nvSpPr>
              <p:cNvPr id="15" name="Rectangle: Rounded Corners 60">
                <a:extLst>
                  <a:ext uri="{FF2B5EF4-FFF2-40B4-BE49-F238E27FC236}">
                    <a16:creationId xmlns:a16="http://schemas.microsoft.com/office/drawing/2014/main" id="{4945626A-F618-EE4B-76E6-6A378A4F330D}"/>
                  </a:ext>
                  <a:ext uri="{C183D7F6-B498-43B3-948B-1728B52AA6E4}">
                    <adec:decorative xmlns:adec="http://schemas.microsoft.com/office/drawing/2017/decorative" val="1"/>
                  </a:ext>
                </a:extLst>
              </p:cNvPr>
              <p:cNvSpPr/>
              <p:nvPr/>
            </p:nvSpPr>
            <p:spPr>
              <a:xfrm>
                <a:off x="2806255" y="3758626"/>
                <a:ext cx="1535783" cy="926585"/>
              </a:xfrm>
              <a:prstGeom prst="roundRect">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Container registry</a:t>
                </a:r>
              </a:p>
            </p:txBody>
          </p:sp>
        </p:grpSp>
        <p:cxnSp>
          <p:nvCxnSpPr>
            <p:cNvPr id="12" name="Straight Arrow Connector 11">
              <a:extLst>
                <a:ext uri="{FF2B5EF4-FFF2-40B4-BE49-F238E27FC236}">
                  <a16:creationId xmlns:a16="http://schemas.microsoft.com/office/drawing/2014/main" id="{70314CCE-195B-AF97-90A8-1068BD12F9A4}"/>
                </a:ext>
                <a:ext uri="{C183D7F6-B498-43B3-948B-1728B52AA6E4}">
                  <adec:decorative xmlns:adec="http://schemas.microsoft.com/office/drawing/2017/decorative" val="1"/>
                </a:ext>
              </a:extLst>
            </p:cNvPr>
            <p:cNvCxnSpPr>
              <a:cxnSpLocks/>
              <a:stCxn id="15" idx="3"/>
            </p:cNvCxnSpPr>
            <p:nvPr/>
          </p:nvCxnSpPr>
          <p:spPr>
            <a:xfrm>
              <a:off x="3299163" y="2757597"/>
              <a:ext cx="685464"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16" name="Group 15" descr="Platform Engineers.&#10;&#10;Curate templates and map environment settings by type">
            <a:extLst>
              <a:ext uri="{FF2B5EF4-FFF2-40B4-BE49-F238E27FC236}">
                <a16:creationId xmlns:a16="http://schemas.microsoft.com/office/drawing/2014/main" id="{BD79C9A6-A67D-0E65-588B-4001FB43F9E5}"/>
              </a:ext>
            </a:extLst>
          </p:cNvPr>
          <p:cNvGrpSpPr/>
          <p:nvPr/>
        </p:nvGrpSpPr>
        <p:grpSpPr>
          <a:xfrm>
            <a:off x="964419" y="3672099"/>
            <a:ext cx="1410813" cy="2048651"/>
            <a:chOff x="900919" y="3837199"/>
            <a:chExt cx="1410813" cy="2048651"/>
          </a:xfrm>
        </p:grpSpPr>
        <p:sp>
          <p:nvSpPr>
            <p:cNvPr id="17" name="Rectangle 16">
              <a:extLst>
                <a:ext uri="{FF2B5EF4-FFF2-40B4-BE49-F238E27FC236}">
                  <a16:creationId xmlns:a16="http://schemas.microsoft.com/office/drawing/2014/main" id="{06740D54-7868-17A1-A147-A5865698BF86}"/>
                </a:ext>
                <a:ext uri="{C183D7F6-B498-43B3-948B-1728B52AA6E4}">
                  <adec:decorative xmlns:adec="http://schemas.microsoft.com/office/drawing/2017/decorative" val="1"/>
                </a:ext>
              </a:extLst>
            </p:cNvPr>
            <p:cNvSpPr/>
            <p:nvPr/>
          </p:nvSpPr>
          <p:spPr bwMode="auto">
            <a:xfrm>
              <a:off x="900920" y="4539365"/>
              <a:ext cx="141081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sym typeface="Helvetica Neue"/>
                </a:rPr>
                <a:t>Platform Engineers</a:t>
              </a:r>
            </a:p>
          </p:txBody>
        </p:sp>
        <p:sp>
          <p:nvSpPr>
            <p:cNvPr id="18" name="Rectangle 17">
              <a:extLst>
                <a:ext uri="{FF2B5EF4-FFF2-40B4-BE49-F238E27FC236}">
                  <a16:creationId xmlns:a16="http://schemas.microsoft.com/office/drawing/2014/main" id="{28AA681A-396C-D901-2576-77453B28006F}"/>
                </a:ext>
                <a:ext uri="{C183D7F6-B498-43B3-948B-1728B52AA6E4}">
                  <adec:decorative xmlns:adec="http://schemas.microsoft.com/office/drawing/2017/decorative" val="1"/>
                </a:ext>
              </a:extLst>
            </p:cNvPr>
            <p:cNvSpPr/>
            <p:nvPr/>
          </p:nvSpPr>
          <p:spPr bwMode="auto">
            <a:xfrm>
              <a:off x="900919" y="5147186"/>
              <a:ext cx="1410812"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12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Curate templates and map environment settings by type</a:t>
              </a:r>
            </a:p>
          </p:txBody>
        </p:sp>
        <p:grpSp>
          <p:nvGrpSpPr>
            <p:cNvPr id="19" name="Group 18">
              <a:extLst>
                <a:ext uri="{FF2B5EF4-FFF2-40B4-BE49-F238E27FC236}">
                  <a16:creationId xmlns:a16="http://schemas.microsoft.com/office/drawing/2014/main" id="{5A3F9CE6-ECC3-4D06-40F6-EBA7F9ADDB66}"/>
                </a:ext>
              </a:extLst>
            </p:cNvPr>
            <p:cNvGrpSpPr/>
            <p:nvPr/>
          </p:nvGrpSpPr>
          <p:grpSpPr>
            <a:xfrm>
              <a:off x="909971" y="3837199"/>
              <a:ext cx="487779" cy="487779"/>
              <a:chOff x="909971" y="3902843"/>
              <a:chExt cx="487779" cy="487779"/>
            </a:xfrm>
          </p:grpSpPr>
          <p:sp>
            <p:nvSpPr>
              <p:cNvPr id="20" name="Oval 19">
                <a:extLst>
                  <a:ext uri="{FF2B5EF4-FFF2-40B4-BE49-F238E27FC236}">
                    <a16:creationId xmlns:a16="http://schemas.microsoft.com/office/drawing/2014/main" id="{0BDFBFC3-EEE4-A1E9-61F4-F47168B8FAE1}"/>
                  </a:ext>
                  <a:ext uri="{C183D7F6-B498-43B3-948B-1728B52AA6E4}">
                    <adec:decorative xmlns:adec="http://schemas.microsoft.com/office/drawing/2017/decorative" val="1"/>
                  </a:ext>
                </a:extLst>
              </p:cNvPr>
              <p:cNvSpPr/>
              <p:nvPr/>
            </p:nvSpPr>
            <p:spPr bwMode="auto">
              <a:xfrm>
                <a:off x="909971" y="3902843"/>
                <a:ext cx="487779" cy="487779"/>
              </a:xfrm>
              <a:prstGeom prst="ellipse">
                <a:avLst/>
              </a:prstGeom>
              <a:gradFill flip="none" rotWithShape="1">
                <a:gsLst>
                  <a:gs pos="0">
                    <a:srgbClr val="2A92A2"/>
                  </a:gs>
                  <a:gs pos="80000">
                    <a:srgbClr val="399A92"/>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Graphic 8">
                <a:extLst>
                  <a:ext uri="{FF2B5EF4-FFF2-40B4-BE49-F238E27FC236}">
                    <a16:creationId xmlns:a16="http://schemas.microsoft.com/office/drawing/2014/main" id="{889D11FD-1424-E8D1-D704-3824BE2BD451}"/>
                  </a:ext>
                  <a:ext uri="{C183D7F6-B498-43B3-948B-1728B52AA6E4}">
                    <adec:decorative xmlns:adec="http://schemas.microsoft.com/office/drawing/2017/decorative" val="1"/>
                  </a:ext>
                </a:extLst>
              </p:cNvPr>
              <p:cNvSpPr/>
              <p:nvPr/>
            </p:nvSpPr>
            <p:spPr>
              <a:xfrm>
                <a:off x="1043818" y="4025740"/>
                <a:ext cx="241984" cy="241984"/>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2905CC8B-41D7-A7AB-7DB6-F4E098DD3580}"/>
              </a:ext>
              <a:ext uri="{C183D7F6-B498-43B3-948B-1728B52AA6E4}">
                <adec:decorative xmlns:adec="http://schemas.microsoft.com/office/drawing/2017/decorative" val="1"/>
              </a:ext>
            </a:extLst>
          </p:cNvPr>
          <p:cNvGrpSpPr/>
          <p:nvPr/>
        </p:nvGrpSpPr>
        <p:grpSpPr>
          <a:xfrm>
            <a:off x="1461250" y="3173166"/>
            <a:ext cx="2469874" cy="2104711"/>
            <a:chOff x="1461250" y="3338266"/>
            <a:chExt cx="2469874" cy="2104711"/>
          </a:xfrm>
        </p:grpSpPr>
        <p:cxnSp>
          <p:nvCxnSpPr>
            <p:cNvPr id="23" name="Straight Arrow Connector 22">
              <a:extLst>
                <a:ext uri="{FF2B5EF4-FFF2-40B4-BE49-F238E27FC236}">
                  <a16:creationId xmlns:a16="http://schemas.microsoft.com/office/drawing/2014/main" id="{72AFCB01-2CFF-98C1-7C71-B72B263B7B70}"/>
                </a:ext>
                <a:ext uri="{C183D7F6-B498-43B3-948B-1728B52AA6E4}">
                  <adec:decorative xmlns:adec="http://schemas.microsoft.com/office/drawing/2017/decorative" val="1"/>
                </a:ext>
              </a:extLst>
            </p:cNvPr>
            <p:cNvCxnSpPr>
              <a:cxnSpLocks/>
            </p:cNvCxnSpPr>
            <p:nvPr/>
          </p:nvCxnSpPr>
          <p:spPr>
            <a:xfrm>
              <a:off x="1461250" y="4063096"/>
              <a:ext cx="1408950" cy="0"/>
            </a:xfrm>
            <a:prstGeom prst="straightConnector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Elbow Connector 126">
              <a:extLst>
                <a:ext uri="{FF2B5EF4-FFF2-40B4-BE49-F238E27FC236}">
                  <a16:creationId xmlns:a16="http://schemas.microsoft.com/office/drawing/2014/main" id="{8AD15008-FA81-4669-0B48-6C5B65335BF2}"/>
                </a:ext>
                <a:ext uri="{C183D7F6-B498-43B3-948B-1728B52AA6E4}">
                  <adec:decorative xmlns:adec="http://schemas.microsoft.com/office/drawing/2017/decorative" val="1"/>
                </a:ext>
              </a:extLst>
            </p:cNvPr>
            <p:cNvCxnSpPr>
              <a:cxnSpLocks/>
            </p:cNvCxnSpPr>
            <p:nvPr/>
          </p:nvCxnSpPr>
          <p:spPr>
            <a:xfrm rot="10800000" flipV="1">
              <a:off x="3921128" y="3338266"/>
              <a:ext cx="9996" cy="2104711"/>
            </a:xfrm>
            <a:prstGeom prst="bentConnector3">
              <a:avLst>
                <a:gd name="adj1" fmla="val 10603371"/>
              </a:avLst>
            </a:prstGeom>
            <a:noFill/>
            <a:ln w="12700" cap="rnd">
              <a:solidFill>
                <a:srgbClr val="3A4953"/>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descr="Platform Catalog. Within this is IaC templates.">
            <a:extLst>
              <a:ext uri="{FF2B5EF4-FFF2-40B4-BE49-F238E27FC236}">
                <a16:creationId xmlns:a16="http://schemas.microsoft.com/office/drawing/2014/main" id="{44BC1BBF-4B5E-2E74-6EC9-DE36F6A80D29}"/>
              </a:ext>
            </a:extLst>
          </p:cNvPr>
          <p:cNvGrpSpPr/>
          <p:nvPr/>
        </p:nvGrpSpPr>
        <p:grpSpPr>
          <a:xfrm>
            <a:off x="3946463" y="2295884"/>
            <a:ext cx="1440000" cy="1467660"/>
            <a:chOff x="3882963" y="2460984"/>
            <a:chExt cx="1440000" cy="1467660"/>
          </a:xfrm>
        </p:grpSpPr>
        <p:sp>
          <p:nvSpPr>
            <p:cNvPr id="26" name="Rectangle: Rounded Corners 61">
              <a:extLst>
                <a:ext uri="{FF2B5EF4-FFF2-40B4-BE49-F238E27FC236}">
                  <a16:creationId xmlns:a16="http://schemas.microsoft.com/office/drawing/2014/main" id="{938C8586-87CB-144F-6996-1998E0919113}"/>
                </a:ext>
                <a:ext uri="{C183D7F6-B498-43B3-948B-1728B52AA6E4}">
                  <adec:decorative xmlns:adec="http://schemas.microsoft.com/office/drawing/2017/decorative" val="1"/>
                </a:ext>
              </a:extLst>
            </p:cNvPr>
            <p:cNvSpPr/>
            <p:nvPr/>
          </p:nvSpPr>
          <p:spPr>
            <a:xfrm>
              <a:off x="4177308" y="3092604"/>
              <a:ext cx="932673" cy="543401"/>
            </a:xfrm>
            <a:prstGeom prst="roundRect">
              <a:avLst/>
            </a:prstGeom>
            <a:gradFill>
              <a:gsLst>
                <a:gs pos="0">
                  <a:srgbClr val="C03BC4">
                    <a:alpha val="50000"/>
                  </a:srgbClr>
                </a:gs>
                <a:gs pos="80000">
                  <a:srgbClr val="0078D4">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Rectangle: Rounded Corners 60">
              <a:extLst>
                <a:ext uri="{FF2B5EF4-FFF2-40B4-BE49-F238E27FC236}">
                  <a16:creationId xmlns:a16="http://schemas.microsoft.com/office/drawing/2014/main" id="{38A67200-E8F1-4317-206D-1DFC24521762}"/>
                </a:ext>
                <a:ext uri="{C183D7F6-B498-43B3-948B-1728B52AA6E4}">
                  <adec:decorative xmlns:adec="http://schemas.microsoft.com/office/drawing/2017/decorative" val="1"/>
                </a:ext>
              </a:extLst>
            </p:cNvPr>
            <p:cNvSpPr/>
            <p:nvPr/>
          </p:nvSpPr>
          <p:spPr>
            <a:xfrm>
              <a:off x="4082015" y="3193436"/>
              <a:ext cx="932673" cy="543401"/>
            </a:xfrm>
            <a:prstGeom prst="roundRect">
              <a:avLst/>
            </a:prstGeom>
            <a:gradFill>
              <a:gsLst>
                <a:gs pos="0">
                  <a:srgbClr val="C03BC4"/>
                </a:gs>
                <a:gs pos="80000">
                  <a:srgbClr val="0078D4"/>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8" name="Rectangle 1">
              <a:extLst>
                <a:ext uri="{FF2B5EF4-FFF2-40B4-BE49-F238E27FC236}">
                  <a16:creationId xmlns:a16="http://schemas.microsoft.com/office/drawing/2014/main" id="{B788625F-BB37-297C-D235-D90071859123}"/>
                </a:ext>
                <a:ext uri="{C183D7F6-B498-43B3-948B-1728B52AA6E4}">
                  <adec:decorative xmlns:adec="http://schemas.microsoft.com/office/drawing/2017/decorative" val="1"/>
                </a:ext>
              </a:extLst>
            </p:cNvPr>
            <p:cNvSpPr/>
            <p:nvPr/>
          </p:nvSpPr>
          <p:spPr>
            <a:xfrm>
              <a:off x="3921128" y="2747888"/>
              <a:ext cx="1363830" cy="1180756"/>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9" name="TextBox 28">
              <a:extLst>
                <a:ext uri="{FF2B5EF4-FFF2-40B4-BE49-F238E27FC236}">
                  <a16:creationId xmlns:a16="http://schemas.microsoft.com/office/drawing/2014/main" id="{A3C20C75-72EC-72B4-FB0E-9AA1750A4554}"/>
                </a:ext>
                <a:ext uri="{C183D7F6-B498-43B3-948B-1728B52AA6E4}">
                  <adec:decorative xmlns:adec="http://schemas.microsoft.com/office/drawing/2017/decorative" val="1"/>
                </a:ext>
              </a:extLst>
            </p:cNvPr>
            <p:cNvSpPr txBox="1"/>
            <p:nvPr/>
          </p:nvSpPr>
          <p:spPr>
            <a:xfrm>
              <a:off x="3882963" y="2460984"/>
              <a:ext cx="144000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Platform Catalog</a:t>
              </a:r>
            </a:p>
          </p:txBody>
        </p:sp>
        <p:sp>
          <p:nvSpPr>
            <p:cNvPr id="30" name="TextBox 29">
              <a:extLst>
                <a:ext uri="{FF2B5EF4-FFF2-40B4-BE49-F238E27FC236}">
                  <a16:creationId xmlns:a16="http://schemas.microsoft.com/office/drawing/2014/main" id="{D5BE1705-896C-2109-ECAD-4F3D9B279B6B}"/>
                </a:ext>
                <a:ext uri="{C183D7F6-B498-43B3-948B-1728B52AA6E4}">
                  <adec:decorative xmlns:adec="http://schemas.microsoft.com/office/drawing/2017/decorative" val="1"/>
                </a:ext>
              </a:extLst>
            </p:cNvPr>
            <p:cNvSpPr txBox="1"/>
            <p:nvPr/>
          </p:nvSpPr>
          <p:spPr>
            <a:xfrm>
              <a:off x="4063863" y="2795719"/>
              <a:ext cx="107836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000" b="0" i="0" u="none" strike="noStrike" kern="0" cap="none" spc="0" normalizeH="0" baseline="0" noProof="0" err="1">
                  <a:ln>
                    <a:noFill/>
                  </a:ln>
                  <a:gradFill>
                    <a:gsLst>
                      <a:gs pos="89510">
                        <a:srgbClr val="FFFFFF"/>
                      </a:gs>
                      <a:gs pos="68966">
                        <a:srgbClr val="FFFFFF"/>
                      </a:gs>
                    </a:gsLst>
                    <a:lin ang="2700000" scaled="1"/>
                  </a:gradFill>
                  <a:effectLst/>
                  <a:uLnTx/>
                  <a:uFillTx/>
                  <a:latin typeface="Segoe UI"/>
                  <a:ea typeface="+mn-ea"/>
                  <a:cs typeface="+mn-cs"/>
                </a:rPr>
                <a:t>IaC</a:t>
              </a: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 Templates</a:t>
              </a:r>
            </a:p>
          </p:txBody>
        </p:sp>
        <p:pic>
          <p:nvPicPr>
            <p:cNvPr id="31" name="Picture 30">
              <a:extLst>
                <a:ext uri="{FF2B5EF4-FFF2-40B4-BE49-F238E27FC236}">
                  <a16:creationId xmlns:a16="http://schemas.microsoft.com/office/drawing/2014/main" id="{5FC4EAFB-3509-51A2-D3EE-23B232FB3B0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2609" y="3547088"/>
              <a:ext cx="170010" cy="97148"/>
            </a:xfrm>
            <a:prstGeom prst="rect">
              <a:avLst/>
            </a:prstGeom>
          </p:spPr>
        </p:pic>
        <p:pic>
          <p:nvPicPr>
            <p:cNvPr id="32" name="Picture 31">
              <a:extLst>
                <a:ext uri="{FF2B5EF4-FFF2-40B4-BE49-F238E27FC236}">
                  <a16:creationId xmlns:a16="http://schemas.microsoft.com/office/drawing/2014/main" id="{8B04BF0F-E710-3DC0-5022-EF3C1DBCF5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63881" y="3301772"/>
              <a:ext cx="150009" cy="141675"/>
            </a:xfrm>
            <a:prstGeom prst="rect">
              <a:avLst/>
            </a:prstGeom>
          </p:spPr>
        </p:pic>
        <p:pic>
          <p:nvPicPr>
            <p:cNvPr id="33" name="Picture 32">
              <a:extLst>
                <a:ext uri="{FF2B5EF4-FFF2-40B4-BE49-F238E27FC236}">
                  <a16:creationId xmlns:a16="http://schemas.microsoft.com/office/drawing/2014/main" id="{5DE8D4C2-E3EB-EFAF-8D1F-5A5C0916CBA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64658" y="3297522"/>
              <a:ext cx="153405" cy="150176"/>
            </a:xfrm>
            <a:prstGeom prst="rect">
              <a:avLst/>
            </a:prstGeom>
          </p:spPr>
        </p:pic>
        <p:pic>
          <p:nvPicPr>
            <p:cNvPr id="34" name="Picture 33">
              <a:extLst>
                <a:ext uri="{FF2B5EF4-FFF2-40B4-BE49-F238E27FC236}">
                  <a16:creationId xmlns:a16="http://schemas.microsoft.com/office/drawing/2014/main" id="{88691282-13AC-6509-3EFC-42F21B350AB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797166" y="3294272"/>
              <a:ext cx="141675" cy="156676"/>
            </a:xfrm>
            <a:prstGeom prst="rect">
              <a:avLst/>
            </a:prstGeom>
          </p:spPr>
        </p:pic>
        <p:pic>
          <p:nvPicPr>
            <p:cNvPr id="35" name="Picture 34">
              <a:extLst>
                <a:ext uri="{FF2B5EF4-FFF2-40B4-BE49-F238E27FC236}">
                  <a16:creationId xmlns:a16="http://schemas.microsoft.com/office/drawing/2014/main" id="{89E8E02E-B1B9-403D-6A7D-67D1EAED48E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18436" y="3524824"/>
              <a:ext cx="141675" cy="141675"/>
            </a:xfrm>
            <a:prstGeom prst="rect">
              <a:avLst/>
            </a:prstGeom>
          </p:spPr>
        </p:pic>
      </p:grpSp>
      <p:grpSp>
        <p:nvGrpSpPr>
          <p:cNvPr id="36" name="Group 35" descr="Environment Type Mappings. Within it is Subcription, Identity, Permissions, and Secrets.">
            <a:extLst>
              <a:ext uri="{FF2B5EF4-FFF2-40B4-BE49-F238E27FC236}">
                <a16:creationId xmlns:a16="http://schemas.microsoft.com/office/drawing/2014/main" id="{7ECB03FA-33AA-616B-5373-CF2D07748780}"/>
              </a:ext>
            </a:extLst>
          </p:cNvPr>
          <p:cNvGrpSpPr/>
          <p:nvPr/>
        </p:nvGrpSpPr>
        <p:grpSpPr>
          <a:xfrm>
            <a:off x="3946463" y="4166427"/>
            <a:ext cx="1440000" cy="1758054"/>
            <a:chOff x="3882963" y="4331527"/>
            <a:chExt cx="1440000" cy="1758054"/>
          </a:xfrm>
        </p:grpSpPr>
        <p:sp>
          <p:nvSpPr>
            <p:cNvPr id="37" name="Rounded Rectangle 288">
              <a:extLst>
                <a:ext uri="{FF2B5EF4-FFF2-40B4-BE49-F238E27FC236}">
                  <a16:creationId xmlns:a16="http://schemas.microsoft.com/office/drawing/2014/main" id="{A7F3E91E-8E93-E6C6-1DEB-A8DABFC94F51}"/>
                </a:ext>
                <a:ext uri="{C183D7F6-B498-43B3-948B-1728B52AA6E4}">
                  <adec:decorative xmlns:adec="http://schemas.microsoft.com/office/drawing/2017/decorative" val="1"/>
                </a:ext>
              </a:extLst>
            </p:cNvPr>
            <p:cNvSpPr/>
            <p:nvPr/>
          </p:nvSpPr>
          <p:spPr bwMode="auto">
            <a:xfrm>
              <a:off x="4045976" y="5523194"/>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Permissions</a:t>
              </a:r>
            </a:p>
          </p:txBody>
        </p:sp>
        <p:sp>
          <p:nvSpPr>
            <p:cNvPr id="38" name="Rounded Rectangle 289">
              <a:extLst>
                <a:ext uri="{FF2B5EF4-FFF2-40B4-BE49-F238E27FC236}">
                  <a16:creationId xmlns:a16="http://schemas.microsoft.com/office/drawing/2014/main" id="{DE90173D-B955-25BD-C511-9552D0C97140}"/>
                </a:ext>
                <a:ext uri="{C183D7F6-B498-43B3-948B-1728B52AA6E4}">
                  <adec:decorative xmlns:adec="http://schemas.microsoft.com/office/drawing/2017/decorative" val="1"/>
                </a:ext>
              </a:extLst>
            </p:cNvPr>
            <p:cNvSpPr/>
            <p:nvPr/>
          </p:nvSpPr>
          <p:spPr bwMode="auto">
            <a:xfrm>
              <a:off x="4045976" y="5198909"/>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Identity</a:t>
              </a:r>
            </a:p>
          </p:txBody>
        </p:sp>
        <p:sp>
          <p:nvSpPr>
            <p:cNvPr id="39" name="Rounded Rectangle 128">
              <a:extLst>
                <a:ext uri="{FF2B5EF4-FFF2-40B4-BE49-F238E27FC236}">
                  <a16:creationId xmlns:a16="http://schemas.microsoft.com/office/drawing/2014/main" id="{0E47193D-058A-3661-39C9-3107488FC88D}"/>
                </a:ext>
                <a:ext uri="{C183D7F6-B498-43B3-948B-1728B52AA6E4}">
                  <adec:decorative xmlns:adec="http://schemas.microsoft.com/office/drawing/2017/decorative" val="1"/>
                </a:ext>
              </a:extLst>
            </p:cNvPr>
            <p:cNvSpPr/>
            <p:nvPr/>
          </p:nvSpPr>
          <p:spPr bwMode="auto">
            <a:xfrm>
              <a:off x="4045896" y="5850230"/>
              <a:ext cx="1114135" cy="161982"/>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Secrets</a:t>
              </a:r>
            </a:p>
          </p:txBody>
        </p:sp>
        <p:sp>
          <p:nvSpPr>
            <p:cNvPr id="40" name="Rounded Rectangle 29">
              <a:extLst>
                <a:ext uri="{FF2B5EF4-FFF2-40B4-BE49-F238E27FC236}">
                  <a16:creationId xmlns:a16="http://schemas.microsoft.com/office/drawing/2014/main" id="{28A49A9C-702E-0191-5A7C-715B7299F594}"/>
                </a:ext>
                <a:ext uri="{C183D7F6-B498-43B3-948B-1728B52AA6E4}">
                  <adec:decorative xmlns:adec="http://schemas.microsoft.com/office/drawing/2017/decorative" val="1"/>
                </a:ext>
              </a:extLst>
            </p:cNvPr>
            <p:cNvSpPr/>
            <p:nvPr/>
          </p:nvSpPr>
          <p:spPr bwMode="auto">
            <a:xfrm>
              <a:off x="4045976" y="4888975"/>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Subscription</a:t>
              </a:r>
            </a:p>
          </p:txBody>
        </p:sp>
        <p:cxnSp>
          <p:nvCxnSpPr>
            <p:cNvPr id="41" name="Straight Connector 40">
              <a:extLst>
                <a:ext uri="{FF2B5EF4-FFF2-40B4-BE49-F238E27FC236}">
                  <a16:creationId xmlns:a16="http://schemas.microsoft.com/office/drawing/2014/main" id="{5155539A-D131-A2DF-138C-EDA15F10ACB5}"/>
                </a:ext>
                <a:ext uri="{C183D7F6-B498-43B3-948B-1728B52AA6E4}">
                  <adec:decorative xmlns:adec="http://schemas.microsoft.com/office/drawing/2017/decorative" val="1"/>
                </a:ext>
              </a:extLst>
            </p:cNvPr>
            <p:cNvCxnSpPr>
              <a:cxnSpLocks/>
            </p:cNvCxnSpPr>
            <p:nvPr/>
          </p:nvCxnSpPr>
          <p:spPr>
            <a:xfrm>
              <a:off x="3921128" y="5127536"/>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0F1E9640-7D9A-2CB5-160D-105C3B49E80F}"/>
                </a:ext>
                <a:ext uri="{C183D7F6-B498-43B3-948B-1728B52AA6E4}">
                  <adec:decorative xmlns:adec="http://schemas.microsoft.com/office/drawing/2017/decorative" val="1"/>
                </a:ext>
              </a:extLst>
            </p:cNvPr>
            <p:cNvCxnSpPr>
              <a:cxnSpLocks/>
            </p:cNvCxnSpPr>
            <p:nvPr/>
          </p:nvCxnSpPr>
          <p:spPr>
            <a:xfrm>
              <a:off x="3921128" y="5442977"/>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C0CC3D4F-C4C0-7AE0-BF47-2FA8B8214D11}"/>
                </a:ext>
                <a:ext uri="{C183D7F6-B498-43B3-948B-1728B52AA6E4}">
                  <adec:decorative xmlns:adec="http://schemas.microsoft.com/office/drawing/2017/decorative" val="1"/>
                </a:ext>
              </a:extLst>
            </p:cNvPr>
            <p:cNvCxnSpPr>
              <a:cxnSpLocks/>
            </p:cNvCxnSpPr>
            <p:nvPr/>
          </p:nvCxnSpPr>
          <p:spPr>
            <a:xfrm>
              <a:off x="3922954" y="5769868"/>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TextBox 43">
              <a:extLst>
                <a:ext uri="{FF2B5EF4-FFF2-40B4-BE49-F238E27FC236}">
                  <a16:creationId xmlns:a16="http://schemas.microsoft.com/office/drawing/2014/main" id="{9E99041B-4A48-CEDD-3CBD-820683571D26}"/>
                </a:ext>
                <a:ext uri="{C183D7F6-B498-43B3-948B-1728B52AA6E4}">
                  <adec:decorative xmlns:adec="http://schemas.microsoft.com/office/drawing/2017/decorative" val="1"/>
                </a:ext>
              </a:extLst>
            </p:cNvPr>
            <p:cNvSpPr txBox="1"/>
            <p:nvPr/>
          </p:nvSpPr>
          <p:spPr>
            <a:xfrm>
              <a:off x="3882963" y="4331527"/>
              <a:ext cx="1440000" cy="3231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Environment Type Mappings</a:t>
              </a:r>
            </a:p>
          </p:txBody>
        </p:sp>
        <p:sp>
          <p:nvSpPr>
            <p:cNvPr id="45" name="Rectangle 1">
              <a:extLst>
                <a:ext uri="{FF2B5EF4-FFF2-40B4-BE49-F238E27FC236}">
                  <a16:creationId xmlns:a16="http://schemas.microsoft.com/office/drawing/2014/main" id="{A58D75B3-CFEA-E9D0-2814-EDB6512189AE}"/>
                </a:ext>
                <a:ext uri="{C183D7F6-B498-43B3-948B-1728B52AA6E4}">
                  <adec:decorative xmlns:adec="http://schemas.microsoft.com/office/drawing/2017/decorative" val="1"/>
                </a:ext>
              </a:extLst>
            </p:cNvPr>
            <p:cNvSpPr/>
            <p:nvPr/>
          </p:nvSpPr>
          <p:spPr>
            <a:xfrm>
              <a:off x="3921128" y="4796373"/>
              <a:ext cx="1363830" cy="1293208"/>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46" name="Group 45">
            <a:extLst>
              <a:ext uri="{FF2B5EF4-FFF2-40B4-BE49-F238E27FC236}">
                <a16:creationId xmlns:a16="http://schemas.microsoft.com/office/drawing/2014/main" id="{FCBA3909-B268-69ED-F0C3-86628AEB82BC}"/>
              </a:ext>
              <a:ext uri="{C183D7F6-B498-43B3-948B-1728B52AA6E4}">
                <adec:decorative xmlns:adec="http://schemas.microsoft.com/office/drawing/2017/decorative" val="1"/>
              </a:ext>
            </a:extLst>
          </p:cNvPr>
          <p:cNvGrpSpPr/>
          <p:nvPr/>
        </p:nvGrpSpPr>
        <p:grpSpPr>
          <a:xfrm>
            <a:off x="5348458" y="3173166"/>
            <a:ext cx="992976" cy="2104711"/>
            <a:chOff x="5348458" y="3173166"/>
            <a:chExt cx="992976" cy="2104711"/>
          </a:xfrm>
        </p:grpSpPr>
        <p:cxnSp>
          <p:nvCxnSpPr>
            <p:cNvPr id="47" name="Elbow Connector 128">
              <a:extLst>
                <a:ext uri="{FF2B5EF4-FFF2-40B4-BE49-F238E27FC236}">
                  <a16:creationId xmlns:a16="http://schemas.microsoft.com/office/drawing/2014/main" id="{854D2883-DD8D-4491-E2B7-069F974AFC50}"/>
                </a:ext>
              </a:extLst>
            </p:cNvPr>
            <p:cNvCxnSpPr>
              <a:cxnSpLocks/>
              <a:stCxn id="28" idx="3"/>
              <a:endCxn id="45" idx="3"/>
            </p:cNvCxnSpPr>
            <p:nvPr/>
          </p:nvCxnSpPr>
          <p:spPr>
            <a:xfrm>
              <a:off x="5348458" y="3173166"/>
              <a:ext cx="12700" cy="2104711"/>
            </a:xfrm>
            <a:prstGeom prst="bentConnector3">
              <a:avLst>
                <a:gd name="adj1" fmla="val 1800000"/>
              </a:avLst>
            </a:prstGeom>
            <a:noFill/>
            <a:ln w="12700" cap="rnd">
              <a:solidFill>
                <a:srgbClr val="3A4953"/>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48" name="Straight Arrow Connector 47">
              <a:extLst>
                <a:ext uri="{FF2B5EF4-FFF2-40B4-BE49-F238E27FC236}">
                  <a16:creationId xmlns:a16="http://schemas.microsoft.com/office/drawing/2014/main" id="{0EE716D6-5BD3-98DA-92E8-A3BC57972C7E}"/>
                </a:ext>
              </a:extLst>
            </p:cNvPr>
            <p:cNvCxnSpPr>
              <a:cxnSpLocks/>
            </p:cNvCxnSpPr>
            <p:nvPr/>
          </p:nvCxnSpPr>
          <p:spPr>
            <a:xfrm>
              <a:off x="5689729" y="4390622"/>
              <a:ext cx="651705"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49" name="Group 48" descr="Looping arrow. Build &gt; Debug &gt; Code">
            <a:extLst>
              <a:ext uri="{FF2B5EF4-FFF2-40B4-BE49-F238E27FC236}">
                <a16:creationId xmlns:a16="http://schemas.microsoft.com/office/drawing/2014/main" id="{A9B4EBEF-C627-4809-CD6E-AC92FD8AAC3E}"/>
              </a:ext>
            </a:extLst>
          </p:cNvPr>
          <p:cNvGrpSpPr/>
          <p:nvPr/>
        </p:nvGrpSpPr>
        <p:grpSpPr>
          <a:xfrm>
            <a:off x="6383662" y="3420667"/>
            <a:ext cx="1003741" cy="1041088"/>
            <a:chOff x="6320162" y="3585767"/>
            <a:chExt cx="1003741" cy="1041088"/>
          </a:xfrm>
        </p:grpSpPr>
        <p:grpSp>
          <p:nvGrpSpPr>
            <p:cNvPr id="50" name="Group 49">
              <a:extLst>
                <a:ext uri="{FF2B5EF4-FFF2-40B4-BE49-F238E27FC236}">
                  <a16:creationId xmlns:a16="http://schemas.microsoft.com/office/drawing/2014/main" id="{32EA6124-6BEE-62FB-8C76-171F6963948B}"/>
                </a:ext>
              </a:extLst>
            </p:cNvPr>
            <p:cNvGrpSpPr/>
            <p:nvPr/>
          </p:nvGrpSpPr>
          <p:grpSpPr>
            <a:xfrm>
              <a:off x="6320162" y="3621494"/>
              <a:ext cx="1003741" cy="1005361"/>
              <a:chOff x="6320162" y="3621494"/>
              <a:chExt cx="1003741" cy="1005361"/>
            </a:xfrm>
          </p:grpSpPr>
          <p:sp>
            <p:nvSpPr>
              <p:cNvPr id="58" name="Arc 57">
                <a:extLst>
                  <a:ext uri="{FF2B5EF4-FFF2-40B4-BE49-F238E27FC236}">
                    <a16:creationId xmlns:a16="http://schemas.microsoft.com/office/drawing/2014/main" id="{52F65460-0597-075A-18B0-CCCFCF03BFB1}"/>
                  </a:ext>
                  <a:ext uri="{C183D7F6-B498-43B3-948B-1728B52AA6E4}">
                    <adec:decorative xmlns:adec="http://schemas.microsoft.com/office/drawing/2017/decorative" val="1"/>
                  </a:ext>
                </a:extLst>
              </p:cNvPr>
              <p:cNvSpPr/>
              <p:nvPr/>
            </p:nvSpPr>
            <p:spPr>
              <a:xfrm>
                <a:off x="6320207" y="3623159"/>
                <a:ext cx="1003696" cy="1003696"/>
              </a:xfrm>
              <a:prstGeom prst="arc">
                <a:avLst>
                  <a:gd name="adj1" fmla="val 2319907"/>
                  <a:gd name="adj2" fmla="val 8343417"/>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Arc 58">
                <a:extLst>
                  <a:ext uri="{FF2B5EF4-FFF2-40B4-BE49-F238E27FC236}">
                    <a16:creationId xmlns:a16="http://schemas.microsoft.com/office/drawing/2014/main" id="{AE5C4926-8897-9B13-EFE0-37542F65CEC7}"/>
                  </a:ext>
                  <a:ext uri="{C183D7F6-B498-43B3-948B-1728B52AA6E4}">
                    <adec:decorative xmlns:adec="http://schemas.microsoft.com/office/drawing/2017/decorative" val="1"/>
                  </a:ext>
                </a:extLst>
              </p:cNvPr>
              <p:cNvSpPr/>
              <p:nvPr/>
            </p:nvSpPr>
            <p:spPr>
              <a:xfrm>
                <a:off x="6320162" y="3623159"/>
                <a:ext cx="1003696" cy="1003696"/>
              </a:xfrm>
              <a:prstGeom prst="arc">
                <a:avLst>
                  <a:gd name="adj1" fmla="val 16837817"/>
                  <a:gd name="adj2" fmla="val 1152283"/>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0" name="Arc 59">
                <a:extLst>
                  <a:ext uri="{FF2B5EF4-FFF2-40B4-BE49-F238E27FC236}">
                    <a16:creationId xmlns:a16="http://schemas.microsoft.com/office/drawing/2014/main" id="{9296FB3F-0257-CB56-A598-C739EBA5DCE2}"/>
                  </a:ext>
                  <a:ext uri="{C183D7F6-B498-43B3-948B-1728B52AA6E4}">
                    <adec:decorative xmlns:adec="http://schemas.microsoft.com/office/drawing/2017/decorative" val="1"/>
                  </a:ext>
                </a:extLst>
              </p:cNvPr>
              <p:cNvSpPr/>
              <p:nvPr/>
            </p:nvSpPr>
            <p:spPr>
              <a:xfrm>
                <a:off x="6320162" y="3621494"/>
                <a:ext cx="1003696" cy="1003696"/>
              </a:xfrm>
              <a:prstGeom prst="arc">
                <a:avLst>
                  <a:gd name="adj1" fmla="val 9513266"/>
                  <a:gd name="adj2" fmla="val 15567907"/>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51" name="Text Placeholder 2">
              <a:extLst>
                <a:ext uri="{FF2B5EF4-FFF2-40B4-BE49-F238E27FC236}">
                  <a16:creationId xmlns:a16="http://schemas.microsoft.com/office/drawing/2014/main" id="{6A96F429-8FF9-0E17-7B99-E5AC7B1D08CC}"/>
                </a:ext>
                <a:ext uri="{C183D7F6-B498-43B3-948B-1728B52AA6E4}">
                  <adec:decorative xmlns:adec="http://schemas.microsoft.com/office/drawing/2017/decorative" val="1"/>
                </a:ext>
              </a:extLst>
            </p:cNvPr>
            <p:cNvSpPr txBox="1">
              <a:spLocks/>
            </p:cNvSpPr>
            <p:nvPr/>
          </p:nvSpPr>
          <p:spPr>
            <a:xfrm>
              <a:off x="6467390" y="4243789"/>
              <a:ext cx="304467"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Code</a:t>
              </a:r>
            </a:p>
          </p:txBody>
        </p:sp>
        <p:sp>
          <p:nvSpPr>
            <p:cNvPr id="52" name="Text Placeholder 2">
              <a:extLst>
                <a:ext uri="{FF2B5EF4-FFF2-40B4-BE49-F238E27FC236}">
                  <a16:creationId xmlns:a16="http://schemas.microsoft.com/office/drawing/2014/main" id="{B39769B8-6894-04AA-958F-D84C3D74FE20}"/>
                </a:ext>
                <a:ext uri="{C183D7F6-B498-43B3-948B-1728B52AA6E4}">
                  <adec:decorative xmlns:adec="http://schemas.microsoft.com/office/drawing/2017/decorative" val="1"/>
                </a:ext>
              </a:extLst>
            </p:cNvPr>
            <p:cNvSpPr txBox="1">
              <a:spLocks/>
            </p:cNvSpPr>
            <p:nvPr/>
          </p:nvSpPr>
          <p:spPr>
            <a:xfrm>
              <a:off x="6558624" y="3710790"/>
              <a:ext cx="526771"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Build </a:t>
              </a:r>
            </a:p>
          </p:txBody>
        </p:sp>
        <p:sp>
          <p:nvSpPr>
            <p:cNvPr id="53" name="Text Placeholder 2">
              <a:extLst>
                <a:ext uri="{FF2B5EF4-FFF2-40B4-BE49-F238E27FC236}">
                  <a16:creationId xmlns:a16="http://schemas.microsoft.com/office/drawing/2014/main" id="{D40D4EFE-A176-D6A9-7A08-6541A4B4CDCB}"/>
                </a:ext>
                <a:ext uri="{C183D7F6-B498-43B3-948B-1728B52AA6E4}">
                  <adec:decorative xmlns:adec="http://schemas.microsoft.com/office/drawing/2017/decorative" val="1"/>
                </a:ext>
              </a:extLst>
            </p:cNvPr>
            <p:cNvSpPr txBox="1">
              <a:spLocks/>
            </p:cNvSpPr>
            <p:nvPr/>
          </p:nvSpPr>
          <p:spPr>
            <a:xfrm>
              <a:off x="6811265" y="4243789"/>
              <a:ext cx="379079"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Debug</a:t>
              </a:r>
            </a:p>
          </p:txBody>
        </p:sp>
        <p:sp>
          <p:nvSpPr>
            <p:cNvPr id="54" name="Oval 53">
              <a:extLst>
                <a:ext uri="{FF2B5EF4-FFF2-40B4-BE49-F238E27FC236}">
                  <a16:creationId xmlns:a16="http://schemas.microsoft.com/office/drawing/2014/main" id="{B4199DDB-EAF0-F7EC-1674-1BAD0EA4C15F}"/>
                </a:ext>
                <a:ext uri="{C183D7F6-B498-43B3-948B-1728B52AA6E4}">
                  <adec:decorative xmlns:adec="http://schemas.microsoft.com/office/drawing/2017/decorative" val="1"/>
                </a:ext>
              </a:extLst>
            </p:cNvPr>
            <p:cNvSpPr>
              <a:spLocks/>
            </p:cNvSpPr>
            <p:nvPr/>
          </p:nvSpPr>
          <p:spPr>
            <a:xfrm>
              <a:off x="7225545" y="4318904"/>
              <a:ext cx="85005" cy="84860"/>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55" name="!!dot2">
              <a:extLst>
                <a:ext uri="{FF2B5EF4-FFF2-40B4-BE49-F238E27FC236}">
                  <a16:creationId xmlns:a16="http://schemas.microsoft.com/office/drawing/2014/main" id="{9FDDCDB9-96F9-596A-B7AA-57F5C699426F}"/>
                </a:ext>
                <a:ext uri="{C183D7F6-B498-43B3-948B-1728B52AA6E4}">
                  <adec:decorative xmlns:adec="http://schemas.microsoft.com/office/drawing/2017/decorative" val="1"/>
                </a:ext>
              </a:extLst>
            </p:cNvPr>
            <p:cNvSpPr>
              <a:spLocks/>
            </p:cNvSpPr>
            <p:nvPr/>
          </p:nvSpPr>
          <p:spPr>
            <a:xfrm>
              <a:off x="6354274" y="4351095"/>
              <a:ext cx="85005" cy="84861"/>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56" name="Oval 55">
              <a:extLst>
                <a:ext uri="{FF2B5EF4-FFF2-40B4-BE49-F238E27FC236}">
                  <a16:creationId xmlns:a16="http://schemas.microsoft.com/office/drawing/2014/main" id="{4E4A4542-A68D-6114-5B1A-15461C7BAF2A}"/>
                </a:ext>
                <a:ext uri="{C183D7F6-B498-43B3-948B-1728B52AA6E4}">
                  <adec:decorative xmlns:adec="http://schemas.microsoft.com/office/drawing/2017/decorative" val="1"/>
                </a:ext>
              </a:extLst>
            </p:cNvPr>
            <p:cNvSpPr>
              <a:spLocks/>
            </p:cNvSpPr>
            <p:nvPr/>
          </p:nvSpPr>
          <p:spPr>
            <a:xfrm>
              <a:off x="6782146" y="3585767"/>
              <a:ext cx="85005" cy="84860"/>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cxnSp>
          <p:nvCxnSpPr>
            <p:cNvPr id="57" name="Straight Connector 56">
              <a:extLst>
                <a:ext uri="{FF2B5EF4-FFF2-40B4-BE49-F238E27FC236}">
                  <a16:creationId xmlns:a16="http://schemas.microsoft.com/office/drawing/2014/main" id="{1E27E0C0-A540-8E40-C211-30C6E3F617A2}"/>
                </a:ext>
                <a:ext uri="{C183D7F6-B498-43B3-948B-1728B52AA6E4}">
                  <adec:decorative xmlns:adec="http://schemas.microsoft.com/office/drawing/2017/decorative" val="1"/>
                </a:ext>
              </a:extLst>
            </p:cNvPr>
            <p:cNvCxnSpPr/>
            <p:nvPr/>
          </p:nvCxnSpPr>
          <p:spPr>
            <a:xfrm>
              <a:off x="6822010" y="3621494"/>
              <a:ext cx="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descr="Portal/CLI">
            <a:extLst>
              <a:ext uri="{FF2B5EF4-FFF2-40B4-BE49-F238E27FC236}">
                <a16:creationId xmlns:a16="http://schemas.microsoft.com/office/drawing/2014/main" id="{84CE2628-1F7F-2CBE-C0E9-DB84D4E0CE57}"/>
              </a:ext>
            </a:extLst>
          </p:cNvPr>
          <p:cNvGrpSpPr/>
          <p:nvPr/>
        </p:nvGrpSpPr>
        <p:grpSpPr>
          <a:xfrm>
            <a:off x="6961647" y="2898982"/>
            <a:ext cx="1743094" cy="271726"/>
            <a:chOff x="6898147" y="3064082"/>
            <a:chExt cx="1743094" cy="271726"/>
          </a:xfrm>
        </p:grpSpPr>
        <p:cxnSp>
          <p:nvCxnSpPr>
            <p:cNvPr id="62" name="Connector: Elbow 9">
              <a:extLst>
                <a:ext uri="{FF2B5EF4-FFF2-40B4-BE49-F238E27FC236}">
                  <a16:creationId xmlns:a16="http://schemas.microsoft.com/office/drawing/2014/main" id="{76C91BF4-68C3-5079-6AE7-38405AF434C3}"/>
                </a:ext>
                <a:ext uri="{C183D7F6-B498-43B3-948B-1728B52AA6E4}">
                  <adec:decorative xmlns:adec="http://schemas.microsoft.com/office/drawing/2017/decorative" val="1"/>
                </a:ext>
              </a:extLst>
            </p:cNvPr>
            <p:cNvCxnSpPr>
              <a:cxnSpLocks/>
              <a:endCxn id="68" idx="1"/>
            </p:cNvCxnSpPr>
            <p:nvPr/>
          </p:nvCxnSpPr>
          <p:spPr>
            <a:xfrm flipV="1">
              <a:off x="6898147" y="3064082"/>
              <a:ext cx="1743094" cy="271726"/>
            </a:xfrm>
            <a:prstGeom prst="bentConnector3">
              <a:avLst>
                <a:gd name="adj1" fmla="val -322"/>
              </a:avLst>
            </a:prstGeom>
            <a:noFill/>
            <a:ln w="12700" cap="rnd">
              <a:solidFill>
                <a:srgbClr val="3A4953"/>
              </a:solidFill>
              <a:headEnd type="oval"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63" name="TextBox 62">
              <a:extLst>
                <a:ext uri="{FF2B5EF4-FFF2-40B4-BE49-F238E27FC236}">
                  <a16:creationId xmlns:a16="http://schemas.microsoft.com/office/drawing/2014/main" id="{3EFD8210-2AA5-78A4-2974-CE13711023ED}"/>
                </a:ext>
                <a:ext uri="{C183D7F6-B498-43B3-948B-1728B52AA6E4}">
                  <adec:decorative xmlns:adec="http://schemas.microsoft.com/office/drawing/2017/decorative" val="1"/>
                </a:ext>
              </a:extLst>
            </p:cNvPr>
            <p:cNvSpPr txBox="1"/>
            <p:nvPr/>
          </p:nvSpPr>
          <p:spPr>
            <a:xfrm>
              <a:off x="6970790" y="3116754"/>
              <a:ext cx="886857" cy="138499"/>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9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Semibold" panose="020B0502040204020203" pitchFamily="34" charset="0"/>
                </a:rPr>
                <a:t>Portal/CLI</a:t>
              </a:r>
            </a:p>
          </p:txBody>
        </p:sp>
      </p:grpSp>
      <p:grpSp>
        <p:nvGrpSpPr>
          <p:cNvPr id="64" name="Group 63" descr="Development or Test Subscription. Within it is Sandbox, demo, perf, other environments.">
            <a:extLst>
              <a:ext uri="{FF2B5EF4-FFF2-40B4-BE49-F238E27FC236}">
                <a16:creationId xmlns:a16="http://schemas.microsoft.com/office/drawing/2014/main" id="{63A41FC5-8910-08E7-BCF4-7F8A419D46B6}"/>
              </a:ext>
            </a:extLst>
          </p:cNvPr>
          <p:cNvGrpSpPr/>
          <p:nvPr/>
        </p:nvGrpSpPr>
        <p:grpSpPr>
          <a:xfrm>
            <a:off x="8641241" y="2272509"/>
            <a:ext cx="2623452" cy="1270000"/>
            <a:chOff x="8577741" y="2437609"/>
            <a:chExt cx="2623452" cy="1270000"/>
          </a:xfrm>
        </p:grpSpPr>
        <p:sp>
          <p:nvSpPr>
            <p:cNvPr id="65" name="Rectangle: Rounded Corners 148">
              <a:extLst>
                <a:ext uri="{FF2B5EF4-FFF2-40B4-BE49-F238E27FC236}">
                  <a16:creationId xmlns:a16="http://schemas.microsoft.com/office/drawing/2014/main" id="{E5F6CF40-CA58-B66C-70A1-312BC0CB09A7}"/>
                </a:ext>
                <a:ext uri="{C183D7F6-B498-43B3-948B-1728B52AA6E4}">
                  <adec:decorative xmlns:adec="http://schemas.microsoft.com/office/drawing/2017/decorative" val="1"/>
                </a:ext>
              </a:extLst>
            </p:cNvPr>
            <p:cNvSpPr/>
            <p:nvPr/>
          </p:nvSpPr>
          <p:spPr bwMode="auto">
            <a:xfrm>
              <a:off x="8832030" y="3102584"/>
              <a:ext cx="2260216" cy="451475"/>
            </a:xfrm>
            <a:prstGeom prst="roundRect">
              <a:avLst>
                <a:gd name="adj" fmla="val 12270"/>
              </a:avLst>
            </a:prstGeom>
            <a:gradFill>
              <a:gsLst>
                <a:gs pos="100000">
                  <a:srgbClr val="C03BC4">
                    <a:alpha val="50000"/>
                  </a:srgbClr>
                </a:gs>
                <a:gs pos="0">
                  <a:srgbClr val="FF5C39">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6" name="Rectangle: Rounded Corners 31">
              <a:extLst>
                <a:ext uri="{FF2B5EF4-FFF2-40B4-BE49-F238E27FC236}">
                  <a16:creationId xmlns:a16="http://schemas.microsoft.com/office/drawing/2014/main" id="{B0E1CFF1-584B-E113-36B9-2E71A53D819D}"/>
                </a:ext>
                <a:ext uri="{C183D7F6-B498-43B3-948B-1728B52AA6E4}">
                  <adec:decorative xmlns:adec="http://schemas.microsoft.com/office/drawing/2017/decorative" val="1"/>
                </a:ext>
              </a:extLst>
            </p:cNvPr>
            <p:cNvSpPr/>
            <p:nvPr/>
          </p:nvSpPr>
          <p:spPr bwMode="auto">
            <a:xfrm>
              <a:off x="8791211" y="3023780"/>
              <a:ext cx="2260216" cy="451475"/>
            </a:xfrm>
            <a:prstGeom prst="roundRect">
              <a:avLst>
                <a:gd name="adj" fmla="val 13535"/>
              </a:avLst>
            </a:prstGeom>
            <a:gradFill>
              <a:gsLst>
                <a:gs pos="100000">
                  <a:srgbClr val="C03BC4">
                    <a:alpha val="50000"/>
                  </a:srgbClr>
                </a:gs>
                <a:gs pos="0">
                  <a:srgbClr val="FF5C39">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Rectangle: Rounded Corners 32">
              <a:extLst>
                <a:ext uri="{FF2B5EF4-FFF2-40B4-BE49-F238E27FC236}">
                  <a16:creationId xmlns:a16="http://schemas.microsoft.com/office/drawing/2014/main" id="{C9E2D9ED-9A21-AAAD-BC45-F6F6ECB2274C}"/>
                </a:ext>
                <a:ext uri="{C183D7F6-B498-43B3-948B-1728B52AA6E4}">
                  <adec:decorative xmlns:adec="http://schemas.microsoft.com/office/drawing/2017/decorative" val="1"/>
                </a:ext>
              </a:extLst>
            </p:cNvPr>
            <p:cNvSpPr/>
            <p:nvPr/>
          </p:nvSpPr>
          <p:spPr bwMode="auto">
            <a:xfrm>
              <a:off x="8738628" y="2917254"/>
              <a:ext cx="2271981" cy="479198"/>
            </a:xfrm>
            <a:prstGeom prst="roundRect">
              <a:avLst>
                <a:gd name="adj" fmla="val 11831"/>
              </a:avLst>
            </a:prstGeom>
            <a:gradFill>
              <a:gsLst>
                <a:gs pos="100000">
                  <a:srgbClr val="C03BC4"/>
                </a:gs>
                <a:gs pos="0">
                  <a:srgbClr val="FF5C39"/>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Sandbox, demo, perf, </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other environments</a:t>
              </a:r>
            </a:p>
          </p:txBody>
        </p:sp>
        <p:sp>
          <p:nvSpPr>
            <p:cNvPr id="68" name="Rounded Rectangle 8">
              <a:extLst>
                <a:ext uri="{FF2B5EF4-FFF2-40B4-BE49-F238E27FC236}">
                  <a16:creationId xmlns:a16="http://schemas.microsoft.com/office/drawing/2014/main" id="{2FB40CA1-DFE5-8FB6-DB14-65532AE04D20}"/>
                </a:ext>
                <a:ext uri="{C183D7F6-B498-43B3-948B-1728B52AA6E4}">
                  <adec:decorative xmlns:adec="http://schemas.microsoft.com/office/drawing/2017/decorative" val="1"/>
                </a:ext>
              </a:extLst>
            </p:cNvPr>
            <p:cNvSpPr/>
            <p:nvPr/>
          </p:nvSpPr>
          <p:spPr bwMode="auto">
            <a:xfrm>
              <a:off x="8577741" y="2750755"/>
              <a:ext cx="2623452" cy="956854"/>
            </a:xfrm>
            <a:prstGeom prst="roundRect">
              <a:avLst>
                <a:gd name="adj" fmla="val 11587"/>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9" name="TextBox 68">
              <a:extLst>
                <a:ext uri="{FF2B5EF4-FFF2-40B4-BE49-F238E27FC236}">
                  <a16:creationId xmlns:a16="http://schemas.microsoft.com/office/drawing/2014/main" id="{BD809A99-FEE6-3887-3BBB-3F800274BD4E}"/>
                </a:ext>
                <a:ext uri="{C183D7F6-B498-43B3-948B-1728B52AA6E4}">
                  <adec:decorative xmlns:adec="http://schemas.microsoft.com/office/drawing/2017/decorative" val="1"/>
                </a:ext>
              </a:extLst>
            </p:cNvPr>
            <p:cNvSpPr txBox="1"/>
            <p:nvPr/>
          </p:nvSpPr>
          <p:spPr>
            <a:xfrm>
              <a:off x="8577741" y="2437609"/>
              <a:ext cx="2623452" cy="161583"/>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Development or Test Subscription</a:t>
              </a:r>
            </a:p>
          </p:txBody>
        </p:sp>
      </p:grpSp>
      <p:grpSp>
        <p:nvGrpSpPr>
          <p:cNvPr id="70" name="Group 69" descr="Developers.&#10;&#10;Continuity between inner and outer loops.">
            <a:extLst>
              <a:ext uri="{FF2B5EF4-FFF2-40B4-BE49-F238E27FC236}">
                <a16:creationId xmlns:a16="http://schemas.microsoft.com/office/drawing/2014/main" id="{7F63B71B-03AC-C741-E791-BC1A9AD13CD5}"/>
              </a:ext>
            </a:extLst>
          </p:cNvPr>
          <p:cNvGrpSpPr/>
          <p:nvPr/>
        </p:nvGrpSpPr>
        <p:grpSpPr>
          <a:xfrm>
            <a:off x="8802128" y="3772416"/>
            <a:ext cx="2420504" cy="549058"/>
            <a:chOff x="8738628" y="3937516"/>
            <a:chExt cx="2420504" cy="549058"/>
          </a:xfrm>
        </p:grpSpPr>
        <p:sp>
          <p:nvSpPr>
            <p:cNvPr id="71" name="Rectangle 70">
              <a:extLst>
                <a:ext uri="{FF2B5EF4-FFF2-40B4-BE49-F238E27FC236}">
                  <a16:creationId xmlns:a16="http://schemas.microsoft.com/office/drawing/2014/main" id="{A02862A4-4593-B8AD-F203-603B05287091}"/>
                </a:ext>
                <a:ext uri="{C183D7F6-B498-43B3-948B-1728B52AA6E4}">
                  <adec:decorative xmlns:adec="http://schemas.microsoft.com/office/drawing/2017/decorative" val="1"/>
                </a:ext>
              </a:extLst>
            </p:cNvPr>
            <p:cNvSpPr/>
            <p:nvPr/>
          </p:nvSpPr>
          <p:spPr bwMode="auto">
            <a:xfrm>
              <a:off x="9505610" y="3937516"/>
              <a:ext cx="1484401"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sym typeface="Helvetica Neue"/>
                </a:rPr>
                <a:t>Developers</a:t>
              </a:r>
            </a:p>
          </p:txBody>
        </p:sp>
        <p:sp>
          <p:nvSpPr>
            <p:cNvPr id="72" name="Rectangle 71">
              <a:extLst>
                <a:ext uri="{FF2B5EF4-FFF2-40B4-BE49-F238E27FC236}">
                  <a16:creationId xmlns:a16="http://schemas.microsoft.com/office/drawing/2014/main" id="{24514829-BA69-256B-745C-D3BDC37E2CC6}"/>
                </a:ext>
                <a:ext uri="{C183D7F6-B498-43B3-948B-1728B52AA6E4}">
                  <adec:decorative xmlns:adec="http://schemas.microsoft.com/office/drawing/2017/decorative" val="1"/>
                </a:ext>
              </a:extLst>
            </p:cNvPr>
            <p:cNvSpPr/>
            <p:nvPr/>
          </p:nvSpPr>
          <p:spPr bwMode="auto">
            <a:xfrm>
              <a:off x="9505610" y="4146978"/>
              <a:ext cx="1653522" cy="339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Continuity between inner and outer loops</a:t>
              </a:r>
            </a:p>
          </p:txBody>
        </p:sp>
        <p:grpSp>
          <p:nvGrpSpPr>
            <p:cNvPr id="73" name="Group 72">
              <a:extLst>
                <a:ext uri="{FF2B5EF4-FFF2-40B4-BE49-F238E27FC236}">
                  <a16:creationId xmlns:a16="http://schemas.microsoft.com/office/drawing/2014/main" id="{D8FE978D-6167-602B-5DB8-964A521A8A27}"/>
                </a:ext>
              </a:extLst>
            </p:cNvPr>
            <p:cNvGrpSpPr/>
            <p:nvPr/>
          </p:nvGrpSpPr>
          <p:grpSpPr>
            <a:xfrm>
              <a:off x="8738628" y="3973910"/>
              <a:ext cx="487779" cy="487779"/>
              <a:chOff x="909971" y="3902843"/>
              <a:chExt cx="487779" cy="487779"/>
            </a:xfrm>
          </p:grpSpPr>
          <p:sp>
            <p:nvSpPr>
              <p:cNvPr id="74" name="Oval 73">
                <a:extLst>
                  <a:ext uri="{FF2B5EF4-FFF2-40B4-BE49-F238E27FC236}">
                    <a16:creationId xmlns:a16="http://schemas.microsoft.com/office/drawing/2014/main" id="{C948F02D-2C84-E02C-AEA5-1FFCD95E46FC}"/>
                  </a:ext>
                  <a:ext uri="{C183D7F6-B498-43B3-948B-1728B52AA6E4}">
                    <adec:decorative xmlns:adec="http://schemas.microsoft.com/office/drawing/2017/decorative" val="1"/>
                  </a:ext>
                </a:extLst>
              </p:cNvPr>
              <p:cNvSpPr/>
              <p:nvPr/>
            </p:nvSpPr>
            <p:spPr bwMode="auto">
              <a:xfrm>
                <a:off x="909971" y="3902843"/>
                <a:ext cx="487779" cy="487779"/>
              </a:xfrm>
              <a:prstGeom prst="ellipse">
                <a:avLst/>
              </a:prstGeom>
              <a:solidFill>
                <a:srgbClr val="E24D79"/>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5" name="Graphic 8">
                <a:extLst>
                  <a:ext uri="{FF2B5EF4-FFF2-40B4-BE49-F238E27FC236}">
                    <a16:creationId xmlns:a16="http://schemas.microsoft.com/office/drawing/2014/main" id="{B6E1C605-09F5-671D-BD4E-8C88FA6481BD}"/>
                  </a:ext>
                  <a:ext uri="{C183D7F6-B498-43B3-948B-1728B52AA6E4}">
                    <adec:decorative xmlns:adec="http://schemas.microsoft.com/office/drawing/2017/decorative" val="1"/>
                  </a:ext>
                </a:extLst>
              </p:cNvPr>
              <p:cNvSpPr/>
              <p:nvPr/>
            </p:nvSpPr>
            <p:spPr>
              <a:xfrm>
                <a:off x="1043818" y="4025740"/>
                <a:ext cx="241984" cy="241984"/>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 name="Group 75" descr="Git push">
            <a:extLst>
              <a:ext uri="{FF2B5EF4-FFF2-40B4-BE49-F238E27FC236}">
                <a16:creationId xmlns:a16="http://schemas.microsoft.com/office/drawing/2014/main" id="{E6C3E79F-3385-D8D6-CB9F-10E466CEC26B}"/>
              </a:ext>
            </a:extLst>
          </p:cNvPr>
          <p:cNvGrpSpPr/>
          <p:nvPr/>
        </p:nvGrpSpPr>
        <p:grpSpPr>
          <a:xfrm>
            <a:off x="7493642" y="4100222"/>
            <a:ext cx="1211099" cy="1355067"/>
            <a:chOff x="7430142" y="4265322"/>
            <a:chExt cx="1211099" cy="1355067"/>
          </a:xfrm>
        </p:grpSpPr>
        <p:cxnSp>
          <p:nvCxnSpPr>
            <p:cNvPr id="77" name="Connector: Elbow 10">
              <a:extLst>
                <a:ext uri="{FF2B5EF4-FFF2-40B4-BE49-F238E27FC236}">
                  <a16:creationId xmlns:a16="http://schemas.microsoft.com/office/drawing/2014/main" id="{9B31DF8E-ECB7-F589-6005-689DBF5CE8EB}"/>
                </a:ext>
                <a:ext uri="{C183D7F6-B498-43B3-948B-1728B52AA6E4}">
                  <adec:decorative xmlns:adec="http://schemas.microsoft.com/office/drawing/2017/decorative" val="1"/>
                </a:ext>
              </a:extLst>
            </p:cNvPr>
            <p:cNvCxnSpPr>
              <a:cxnSpLocks/>
              <a:endCxn id="80" idx="1"/>
            </p:cNvCxnSpPr>
            <p:nvPr/>
          </p:nvCxnSpPr>
          <p:spPr>
            <a:xfrm>
              <a:off x="7430142" y="4265322"/>
              <a:ext cx="1211099" cy="1143031"/>
            </a:xfrm>
            <a:prstGeom prst="bentConnector3">
              <a:avLst>
                <a:gd name="adj1" fmla="val 159"/>
              </a:avLst>
            </a:prstGeom>
            <a:noFill/>
            <a:ln w="12700" cap="rnd">
              <a:solidFill>
                <a:srgbClr val="3A4953"/>
              </a:solidFill>
              <a:headEnd type="oval"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78" name="TextBox 77">
              <a:extLst>
                <a:ext uri="{FF2B5EF4-FFF2-40B4-BE49-F238E27FC236}">
                  <a16:creationId xmlns:a16="http://schemas.microsoft.com/office/drawing/2014/main" id="{0A6BE73C-6258-65D5-174E-AEE39A5AF0FF}"/>
                </a:ext>
                <a:ext uri="{C183D7F6-B498-43B3-948B-1728B52AA6E4}">
                  <adec:decorative xmlns:adec="http://schemas.microsoft.com/office/drawing/2017/decorative" val="1"/>
                </a:ext>
              </a:extLst>
            </p:cNvPr>
            <p:cNvSpPr txBox="1"/>
            <p:nvPr/>
          </p:nvSpPr>
          <p:spPr>
            <a:xfrm>
              <a:off x="7432649" y="5481890"/>
              <a:ext cx="638047" cy="138499"/>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9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Semibold" panose="020B0502040204020203" pitchFamily="34" charset="0"/>
                </a:rPr>
                <a:t>Git push</a:t>
              </a:r>
            </a:p>
          </p:txBody>
        </p:sp>
      </p:grpSp>
      <p:grpSp>
        <p:nvGrpSpPr>
          <p:cNvPr id="79" name="Group 78" descr="Automated Deployment Pipelines.&#10;&#10;Within this are three things. Dev Env and Dev Sub, Test Env and Test Sub, and Prod Env and Prod Sub.">
            <a:extLst>
              <a:ext uri="{FF2B5EF4-FFF2-40B4-BE49-F238E27FC236}">
                <a16:creationId xmlns:a16="http://schemas.microsoft.com/office/drawing/2014/main" id="{14F4E752-778F-B4DB-CE5D-DA4C39AD71E8}"/>
              </a:ext>
            </a:extLst>
          </p:cNvPr>
          <p:cNvGrpSpPr/>
          <p:nvPr/>
        </p:nvGrpSpPr>
        <p:grpSpPr>
          <a:xfrm>
            <a:off x="8641241" y="4568350"/>
            <a:ext cx="2623452" cy="1356131"/>
            <a:chOff x="8577741" y="4733450"/>
            <a:chExt cx="2623452" cy="1356131"/>
          </a:xfrm>
        </p:grpSpPr>
        <p:sp>
          <p:nvSpPr>
            <p:cNvPr id="80" name="Rectangle 1">
              <a:extLst>
                <a:ext uri="{FF2B5EF4-FFF2-40B4-BE49-F238E27FC236}">
                  <a16:creationId xmlns:a16="http://schemas.microsoft.com/office/drawing/2014/main" id="{7036A9E8-8770-8124-EAC0-8893A7CEE435}"/>
                </a:ext>
                <a:ext uri="{C183D7F6-B498-43B3-948B-1728B52AA6E4}">
                  <adec:decorative xmlns:adec="http://schemas.microsoft.com/office/drawing/2017/decorative" val="1"/>
                </a:ext>
              </a:extLst>
            </p:cNvPr>
            <p:cNvSpPr/>
            <p:nvPr/>
          </p:nvSpPr>
          <p:spPr>
            <a:xfrm>
              <a:off x="8577741" y="5057325"/>
              <a:ext cx="2623452" cy="1032256"/>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1" name="Rectangle: Rounded Corners 17">
              <a:extLst>
                <a:ext uri="{FF2B5EF4-FFF2-40B4-BE49-F238E27FC236}">
                  <a16:creationId xmlns:a16="http://schemas.microsoft.com/office/drawing/2014/main" id="{C39709D7-5633-A35E-40F9-9139B014DA69}"/>
                </a:ext>
                <a:ext uri="{C183D7F6-B498-43B3-948B-1728B52AA6E4}">
                  <adec:decorative xmlns:adec="http://schemas.microsoft.com/office/drawing/2017/decorative" val="1"/>
                </a:ext>
              </a:extLst>
            </p:cNvPr>
            <p:cNvSpPr/>
            <p:nvPr/>
          </p:nvSpPr>
          <p:spPr bwMode="auto">
            <a:xfrm>
              <a:off x="8791211" y="5409878"/>
              <a:ext cx="548875"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Dev Env</a:t>
              </a:r>
            </a:p>
          </p:txBody>
        </p:sp>
        <p:sp>
          <p:nvSpPr>
            <p:cNvPr id="82" name="Rectangle: Rounded Corners 18">
              <a:extLst>
                <a:ext uri="{FF2B5EF4-FFF2-40B4-BE49-F238E27FC236}">
                  <a16:creationId xmlns:a16="http://schemas.microsoft.com/office/drawing/2014/main" id="{6782D95D-A9AF-790C-89EA-537019E4C449}"/>
                </a:ext>
                <a:ext uri="{C183D7F6-B498-43B3-948B-1728B52AA6E4}">
                  <adec:decorative xmlns:adec="http://schemas.microsoft.com/office/drawing/2017/decorative" val="1"/>
                </a:ext>
              </a:extLst>
            </p:cNvPr>
            <p:cNvSpPr/>
            <p:nvPr/>
          </p:nvSpPr>
          <p:spPr bwMode="auto">
            <a:xfrm>
              <a:off x="9630485" y="5409878"/>
              <a:ext cx="523786"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Test Env</a:t>
              </a:r>
            </a:p>
          </p:txBody>
        </p:sp>
        <p:sp>
          <p:nvSpPr>
            <p:cNvPr id="83" name="Rectangle: Rounded Corners 19">
              <a:extLst>
                <a:ext uri="{FF2B5EF4-FFF2-40B4-BE49-F238E27FC236}">
                  <a16:creationId xmlns:a16="http://schemas.microsoft.com/office/drawing/2014/main" id="{25D2A78D-E540-6363-C0BE-8FAB369EC5A2}"/>
                </a:ext>
                <a:ext uri="{C183D7F6-B498-43B3-948B-1728B52AA6E4}">
                  <adec:decorative xmlns:adec="http://schemas.microsoft.com/office/drawing/2017/decorative" val="1"/>
                </a:ext>
              </a:extLst>
            </p:cNvPr>
            <p:cNvSpPr/>
            <p:nvPr/>
          </p:nvSpPr>
          <p:spPr bwMode="auto">
            <a:xfrm>
              <a:off x="10452056" y="5409878"/>
              <a:ext cx="537955"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Prod Env</a:t>
              </a:r>
            </a:p>
          </p:txBody>
        </p:sp>
        <p:cxnSp>
          <p:nvCxnSpPr>
            <p:cNvPr id="84" name="Straight Arrow Connector 83">
              <a:extLst>
                <a:ext uri="{FF2B5EF4-FFF2-40B4-BE49-F238E27FC236}">
                  <a16:creationId xmlns:a16="http://schemas.microsoft.com/office/drawing/2014/main" id="{258CA442-A3C6-8791-6AA5-4D84A398D587}"/>
                </a:ext>
                <a:ext uri="{C183D7F6-B498-43B3-948B-1728B52AA6E4}">
                  <adec:decorative xmlns:adec="http://schemas.microsoft.com/office/drawing/2017/decorative" val="1"/>
                </a:ext>
              </a:extLst>
            </p:cNvPr>
            <p:cNvCxnSpPr>
              <a:cxnSpLocks/>
            </p:cNvCxnSpPr>
            <p:nvPr/>
          </p:nvCxnSpPr>
          <p:spPr>
            <a:xfrm flipH="1">
              <a:off x="10716404" y="5061680"/>
              <a:ext cx="2179" cy="272954"/>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5EED244D-3CCD-29C9-AC67-2FCB193C7883}"/>
                </a:ext>
                <a:ext uri="{C183D7F6-B498-43B3-948B-1728B52AA6E4}">
                  <adec:decorative xmlns:adec="http://schemas.microsoft.com/office/drawing/2017/decorative" val="1"/>
                </a:ext>
              </a:extLst>
            </p:cNvPr>
            <p:cNvCxnSpPr>
              <a:cxnSpLocks/>
            </p:cNvCxnSpPr>
            <p:nvPr/>
          </p:nvCxnSpPr>
          <p:spPr>
            <a:xfrm>
              <a:off x="9880268" y="5061680"/>
              <a:ext cx="0" cy="272954"/>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86" name="Straight Arrow Connector 85">
              <a:extLst>
                <a:ext uri="{FF2B5EF4-FFF2-40B4-BE49-F238E27FC236}">
                  <a16:creationId xmlns:a16="http://schemas.microsoft.com/office/drawing/2014/main" id="{A7EB0D27-A4C5-8E73-A68D-00AE680013E8}"/>
                </a:ext>
                <a:ext uri="{C183D7F6-B498-43B3-948B-1728B52AA6E4}">
                  <adec:decorative xmlns:adec="http://schemas.microsoft.com/office/drawing/2017/decorative" val="1"/>
                </a:ext>
              </a:extLst>
            </p:cNvPr>
            <p:cNvCxnSpPr>
              <a:cxnSpLocks/>
            </p:cNvCxnSpPr>
            <p:nvPr/>
          </p:nvCxnSpPr>
          <p:spPr>
            <a:xfrm>
              <a:off x="9058572" y="5061678"/>
              <a:ext cx="0" cy="272957"/>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87" name="Rounded Rectangle 152">
              <a:extLst>
                <a:ext uri="{FF2B5EF4-FFF2-40B4-BE49-F238E27FC236}">
                  <a16:creationId xmlns:a16="http://schemas.microsoft.com/office/drawing/2014/main" id="{BBA802F1-A45B-96AF-2E61-5593D2C18E67}"/>
                </a:ext>
                <a:ext uri="{C183D7F6-B498-43B3-948B-1728B52AA6E4}">
                  <adec:decorative xmlns:adec="http://schemas.microsoft.com/office/drawing/2017/decorative" val="1"/>
                </a:ext>
              </a:extLst>
            </p:cNvPr>
            <p:cNvSpPr/>
            <p:nvPr/>
          </p:nvSpPr>
          <p:spPr bwMode="auto">
            <a:xfrm>
              <a:off x="8795606" y="5334636"/>
              <a:ext cx="544479" cy="540616"/>
            </a:xfrm>
            <a:prstGeom prst="roundRect">
              <a:avLst>
                <a:gd name="adj" fmla="val 9946"/>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Dev Sub</a:t>
              </a:r>
            </a:p>
          </p:txBody>
        </p:sp>
        <p:sp>
          <p:nvSpPr>
            <p:cNvPr id="88" name="Rounded Rectangle 153">
              <a:extLst>
                <a:ext uri="{FF2B5EF4-FFF2-40B4-BE49-F238E27FC236}">
                  <a16:creationId xmlns:a16="http://schemas.microsoft.com/office/drawing/2014/main" id="{90263B12-8562-C514-36A0-B88A390C05F6}"/>
                </a:ext>
                <a:ext uri="{C183D7F6-B498-43B3-948B-1728B52AA6E4}">
                  <adec:decorative xmlns:adec="http://schemas.microsoft.com/office/drawing/2017/decorative" val="1"/>
                </a:ext>
              </a:extLst>
            </p:cNvPr>
            <p:cNvSpPr/>
            <p:nvPr/>
          </p:nvSpPr>
          <p:spPr bwMode="auto">
            <a:xfrm>
              <a:off x="9617176" y="5334635"/>
              <a:ext cx="544479" cy="540615"/>
            </a:xfrm>
            <a:prstGeom prst="roundRect">
              <a:avLst>
                <a:gd name="adj" fmla="val 11440"/>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Test Sub</a:t>
              </a:r>
            </a:p>
          </p:txBody>
        </p:sp>
        <p:sp>
          <p:nvSpPr>
            <p:cNvPr id="89" name="Rounded Rectangle 155">
              <a:extLst>
                <a:ext uri="{FF2B5EF4-FFF2-40B4-BE49-F238E27FC236}">
                  <a16:creationId xmlns:a16="http://schemas.microsoft.com/office/drawing/2014/main" id="{B2460D1C-24DB-FC6A-208E-6E8D97D09749}"/>
                </a:ext>
                <a:ext uri="{C183D7F6-B498-43B3-948B-1728B52AA6E4}">
                  <adec:decorative xmlns:adec="http://schemas.microsoft.com/office/drawing/2017/decorative" val="1"/>
                </a:ext>
              </a:extLst>
            </p:cNvPr>
            <p:cNvSpPr/>
            <p:nvPr/>
          </p:nvSpPr>
          <p:spPr bwMode="auto">
            <a:xfrm>
              <a:off x="10452056" y="5334638"/>
              <a:ext cx="544479" cy="540615"/>
            </a:xfrm>
            <a:prstGeom prst="roundRect">
              <a:avLst>
                <a:gd name="adj" fmla="val 10693"/>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Prod Sub</a:t>
              </a:r>
            </a:p>
          </p:txBody>
        </p:sp>
        <p:sp>
          <p:nvSpPr>
            <p:cNvPr id="90" name="TextBox 89">
              <a:extLst>
                <a:ext uri="{FF2B5EF4-FFF2-40B4-BE49-F238E27FC236}">
                  <a16:creationId xmlns:a16="http://schemas.microsoft.com/office/drawing/2014/main" id="{56685A38-1BD2-1936-395A-C83009005DAB}"/>
                </a:ext>
                <a:ext uri="{C183D7F6-B498-43B3-948B-1728B52AA6E4}">
                  <adec:decorative xmlns:adec="http://schemas.microsoft.com/office/drawing/2017/decorative" val="1"/>
                </a:ext>
              </a:extLst>
            </p:cNvPr>
            <p:cNvSpPr txBox="1"/>
            <p:nvPr/>
          </p:nvSpPr>
          <p:spPr>
            <a:xfrm>
              <a:off x="8751860" y="4733450"/>
              <a:ext cx="2275214" cy="161583"/>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Automated Deployment Pipelines</a:t>
              </a:r>
            </a:p>
          </p:txBody>
        </p:sp>
        <p:cxnSp>
          <p:nvCxnSpPr>
            <p:cNvPr id="91" name="Straight Connector 90">
              <a:extLst>
                <a:ext uri="{FF2B5EF4-FFF2-40B4-BE49-F238E27FC236}">
                  <a16:creationId xmlns:a16="http://schemas.microsoft.com/office/drawing/2014/main" id="{408216B8-4C8C-F9AB-CB48-1633F458A241}"/>
                </a:ext>
                <a:ext uri="{C183D7F6-B498-43B3-948B-1728B52AA6E4}">
                  <adec:decorative xmlns:adec="http://schemas.microsoft.com/office/drawing/2017/decorative" val="1"/>
                </a:ext>
              </a:extLst>
            </p:cNvPr>
            <p:cNvCxnSpPr>
              <a:cxnSpLocks/>
            </p:cNvCxnSpPr>
            <p:nvPr/>
          </p:nvCxnSpPr>
          <p:spPr>
            <a:xfrm>
              <a:off x="891244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FFD0A96F-8BC9-B0BC-28A3-8835CE990756}"/>
                </a:ext>
                <a:ext uri="{C183D7F6-B498-43B3-948B-1728B52AA6E4}">
                  <adec:decorative xmlns:adec="http://schemas.microsoft.com/office/drawing/2017/decorative" val="1"/>
                </a:ext>
              </a:extLst>
            </p:cNvPr>
            <p:cNvCxnSpPr>
              <a:cxnSpLocks/>
            </p:cNvCxnSpPr>
            <p:nvPr/>
          </p:nvCxnSpPr>
          <p:spPr>
            <a:xfrm>
              <a:off x="973401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04070D8C-5361-5AD9-9282-2A728DAF37EB}"/>
                </a:ext>
                <a:ext uri="{C183D7F6-B498-43B3-948B-1728B52AA6E4}">
                  <adec:decorative xmlns:adec="http://schemas.microsoft.com/office/drawing/2017/decorative" val="1"/>
                </a:ext>
              </a:extLst>
            </p:cNvPr>
            <p:cNvCxnSpPr>
              <a:cxnSpLocks/>
            </p:cNvCxnSpPr>
            <p:nvPr/>
          </p:nvCxnSpPr>
          <p:spPr>
            <a:xfrm>
              <a:off x="1056889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593924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7.40741E-7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00"/>
                                  </p:stCondLst>
                                  <p:childTnLst>
                                    <p:animMotion origin="layout" path="M 1.875E-6 2.22222E-6 L 1.875E-6 0.03541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300"/>
                                  </p:stCondLst>
                                  <p:childTnLst>
                                    <p:animMotion origin="layout" path="M 4.16667E-7 2.22222E-6 L 4.16667E-7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300"/>
                                  </p:stCondLst>
                                  <p:childTnLst>
                                    <p:animMotion origin="layout" path="M 1.875E-6 2.22222E-6 L 1.875E-6 0.03541 " pathEditMode="relative" rAng="0" ptsTypes="AA">
                                      <p:cBhvr>
                                        <p:cTn id="24" dur="700" spd="-100000" fill="hold"/>
                                        <p:tgtEl>
                                          <p:spTgt spid="25"/>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42" presetClass="path" presetSubtype="0" decel="100000" fill="hold" nodeType="withEffect">
                                  <p:stCondLst>
                                    <p:cond delay="300"/>
                                  </p:stCondLst>
                                  <p:childTnLst>
                                    <p:animMotion origin="layout" path="M 1.875E-6 2.22222E-6 L 1.875E-6 0.03541 " pathEditMode="relative" rAng="0" ptsTypes="AA">
                                      <p:cBhvr>
                                        <p:cTn id="29" dur="700" spd="-100000" fill="hold"/>
                                        <p:tgtEl>
                                          <p:spTgt spid="46"/>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nodeType="withEffect">
                                  <p:stCondLst>
                                    <p:cond delay="300"/>
                                  </p:stCondLst>
                                  <p:childTnLst>
                                    <p:animMotion origin="layout" path="M 1.875E-6 2.22222E-6 L 1.875E-6 0.03541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nodeType="withEffect">
                                  <p:stCondLst>
                                    <p:cond delay="4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400"/>
                                  </p:stCondLst>
                                  <p:childTnLst>
                                    <p:animMotion origin="layout" path="M 1.875E-6 2.22222E-6 L 1.875E-6 0.03541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nodeType="withEffect">
                                  <p:stCondLst>
                                    <p:cond delay="400"/>
                                  </p:stCondLst>
                                  <p:childTnLst>
                                    <p:animMotion origin="layout" path="M 2.08333E-6 -1.11111E-6 L 2.08333E-6 0.03542 " pathEditMode="relative" rAng="0" ptsTypes="AA">
                                      <p:cBhvr>
                                        <p:cTn id="44" dur="700" spd="-100000" fill="hold"/>
                                        <p:tgtEl>
                                          <p:spTgt spid="61"/>
                                        </p:tgtEl>
                                        <p:attrNameLst>
                                          <p:attrName>ppt_x</p:attrName>
                                          <p:attrName>ppt_y</p:attrName>
                                        </p:attrNameLst>
                                      </p:cBhvr>
                                      <p:rCtr x="0" y="1759"/>
                                    </p:animMotion>
                                  </p:childTnLst>
                                </p:cTn>
                              </p:par>
                              <p:par>
                                <p:cTn id="45" presetID="10" presetClass="entr" presetSubtype="0" fill="hold" nodeType="withEffect">
                                  <p:stCondLst>
                                    <p:cond delay="50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42" presetClass="path" presetSubtype="0" decel="100000" fill="hold" nodeType="withEffect">
                                  <p:stCondLst>
                                    <p:cond delay="500"/>
                                  </p:stCondLst>
                                  <p:childTnLst>
                                    <p:animMotion origin="layout" path="M 1.875E-6 2.22222E-6 L 1.875E-6 0.03541 " pathEditMode="relative" rAng="0" ptsTypes="AA">
                                      <p:cBhvr>
                                        <p:cTn id="49" dur="700" spd="-100000" fill="hold"/>
                                        <p:tgtEl>
                                          <p:spTgt spid="64"/>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42" presetClass="path" presetSubtype="0" decel="100000" fill="hold" nodeType="withEffect">
                                  <p:stCondLst>
                                    <p:cond delay="400"/>
                                  </p:stCondLst>
                                  <p:childTnLst>
                                    <p:animMotion origin="layout" path="M -2.70833E-6 2.22222E-6 L -2.70833E-6 0.03541 " pathEditMode="relative" rAng="0" ptsTypes="AA">
                                      <p:cBhvr>
                                        <p:cTn id="54" dur="700" spd="-100000" fill="hold"/>
                                        <p:tgtEl>
                                          <p:spTgt spid="76"/>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42" presetClass="path" presetSubtype="0" decel="100000" fill="hold" nodeType="withEffect">
                                  <p:stCondLst>
                                    <p:cond delay="500"/>
                                  </p:stCondLst>
                                  <p:childTnLst>
                                    <p:animMotion origin="layout" path="M 4.375E-6 -3.7037E-7 L 4.375E-6 0.03542 " pathEditMode="relative" rAng="0" ptsTypes="AA">
                                      <p:cBhvr>
                                        <p:cTn id="59" dur="700" spd="-100000" fill="hold"/>
                                        <p:tgtEl>
                                          <p:spTgt spid="70"/>
                                        </p:tgtEl>
                                        <p:attrNameLst>
                                          <p:attrName>ppt_x</p:attrName>
                                          <p:attrName>ppt_y</p:attrName>
                                        </p:attrNameLst>
                                      </p:cBhvr>
                                      <p:rCtr x="0" y="1759"/>
                                    </p:animMotion>
                                  </p:childTnLst>
                                </p:cTn>
                              </p:par>
                              <p:par>
                                <p:cTn id="60" presetID="10" presetClass="entr" presetSubtype="0" fill="hold" nodeType="withEffect">
                                  <p:stCondLst>
                                    <p:cond delay="5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42" presetClass="path" presetSubtype="0" decel="100000" fill="hold" nodeType="withEffect">
                                  <p:stCondLst>
                                    <p:cond delay="500"/>
                                  </p:stCondLst>
                                  <p:childTnLst>
                                    <p:animMotion origin="layout" path="M 1.875E-6 2.22222E-6 L 1.875E-6 0.03541 " pathEditMode="relative" rAng="0" ptsTypes="AA">
                                      <p:cBhvr>
                                        <p:cTn id="64" dur="700" spd="-100000" fill="hold"/>
                                        <p:tgtEl>
                                          <p:spTgt spid="79"/>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42" presetClass="path" presetSubtype="0" decel="100000" fill="hold" nodeType="withEffect">
                                  <p:stCondLst>
                                    <p:cond delay="200"/>
                                  </p:stCondLst>
                                  <p:childTnLst>
                                    <p:animMotion origin="layout" path="M 1.875E-6 2.22222E-6 L 1.875E-6 0.03541 " pathEditMode="relative" rAng="0" ptsTypes="AA">
                                      <p:cBhvr>
                                        <p:cTn id="6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7"/>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Any cloud or edge infrastructure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descr="Diagram showing the developer self-service foundation, including providers, API, UI and UX.">
            <a:extLst>
              <a:ext uri="{FF2B5EF4-FFF2-40B4-BE49-F238E27FC236}">
                <a16:creationId xmlns:a16="http://schemas.microsoft.com/office/drawing/2014/main" id="{59546295-DC9C-E802-6E6B-2E6345B2C26F}"/>
              </a:ext>
            </a:extLst>
          </p:cNvPr>
          <p:cNvPicPr>
            <a:picLocks noGrp="1" noChangeAspect="1"/>
          </p:cNvPicPr>
          <p:nvPr>
            <p:ph idx="1"/>
          </p:nvPr>
        </p:nvPicPr>
        <p:blipFill>
          <a:blip r:embed="rId3"/>
          <a:stretch>
            <a:fillRect/>
          </a:stretch>
        </p:blipFill>
        <p:spPr>
          <a:xfrm>
            <a:off x="1088136" y="2024939"/>
            <a:ext cx="10789920" cy="3722520"/>
          </a:xfrm>
          <a:prstGeom prst="rect">
            <a:avLst/>
          </a:prstGeom>
          <a:noFill/>
        </p:spPr>
      </p:pic>
      <p:sp>
        <p:nvSpPr>
          <p:cNvPr id="4" name="Title 3">
            <a:extLst>
              <a:ext uri="{FF2B5EF4-FFF2-40B4-BE49-F238E27FC236}">
                <a16:creationId xmlns:a16="http://schemas.microsoft.com/office/drawing/2014/main" id="{528D04AA-4D20-1042-38E0-C105EB08B0B8}"/>
              </a:ext>
            </a:extLst>
          </p:cNvPr>
          <p:cNvSpPr>
            <a:spLocks noGrp="1"/>
          </p:cNvSpPr>
          <p:nvPr>
            <p:ph type="title"/>
          </p:nvPr>
        </p:nvSpPr>
        <p:spPr>
          <a:xfrm>
            <a:off x="1088136" y="548640"/>
            <a:ext cx="10789920" cy="914400"/>
          </a:xfrm>
        </p:spPr>
        <p:txBody>
          <a:bodyPr anchor="t">
            <a:normAutofit/>
          </a:bodyPr>
          <a:lstStyle/>
          <a:p>
            <a:r>
              <a:rPr lang="en-US"/>
              <a:t>Developer Self-Service Platform Architecture</a:t>
            </a:r>
            <a:endParaRPr lang="en-AU" dirty="0"/>
          </a:p>
        </p:txBody>
      </p:sp>
    </p:spTree>
    <p:extLst>
      <p:ext uri="{BB962C8B-B14F-4D97-AF65-F5344CB8AC3E}">
        <p14:creationId xmlns:p14="http://schemas.microsoft.com/office/powerpoint/2010/main" val="322365689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A4210D-F76F-E6AE-15F2-F4FC9D6A7B08}"/>
              </a:ext>
            </a:extLst>
          </p:cNvPr>
          <p:cNvPicPr>
            <a:picLocks noGrp="1" noChangeAspect="1"/>
          </p:cNvPicPr>
          <p:nvPr>
            <p:ph idx="1"/>
          </p:nvPr>
        </p:nvPicPr>
        <p:blipFill>
          <a:blip r:embed="rId2"/>
          <a:stretch>
            <a:fillRect/>
          </a:stretch>
        </p:blipFill>
        <p:spPr>
          <a:xfrm>
            <a:off x="0" y="183545"/>
            <a:ext cx="12189505" cy="6490910"/>
          </a:xfrm>
          <a:prstGeom prst="rect">
            <a:avLst/>
          </a:prstGeom>
          <a:noFill/>
        </p:spPr>
      </p:pic>
    </p:spTree>
    <p:extLst>
      <p:ext uri="{BB962C8B-B14F-4D97-AF65-F5344CB8AC3E}">
        <p14:creationId xmlns:p14="http://schemas.microsoft.com/office/powerpoint/2010/main" val="287147896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8E9675-7019-9152-A041-0CF626A88475}"/>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1C4F08BA-562C-14A6-3701-11822117076C}"/>
              </a:ext>
            </a:extLst>
          </p:cNvPr>
          <p:cNvSpPr>
            <a:spLocks noGrp="1"/>
          </p:cNvSpPr>
          <p:nvPr>
            <p:ph type="title"/>
          </p:nvPr>
        </p:nvSpPr>
        <p:spPr/>
        <p:txBody>
          <a:bodyPr/>
          <a:lstStyle/>
          <a:p>
            <a:endParaRPr lang="en-AU"/>
          </a:p>
        </p:txBody>
      </p:sp>
      <p:grpSp>
        <p:nvGrpSpPr>
          <p:cNvPr id="4" name="Group 3" descr="Architecture diagram">
            <a:extLst>
              <a:ext uri="{FF2B5EF4-FFF2-40B4-BE49-F238E27FC236}">
                <a16:creationId xmlns:a16="http://schemas.microsoft.com/office/drawing/2014/main" id="{F7DB0278-9C12-F181-AE32-2C3E4599D304}"/>
              </a:ext>
            </a:extLst>
          </p:cNvPr>
          <p:cNvGrpSpPr/>
          <p:nvPr/>
        </p:nvGrpSpPr>
        <p:grpSpPr>
          <a:xfrm>
            <a:off x="449904" y="468039"/>
            <a:ext cx="11355253" cy="6051250"/>
            <a:chOff x="449904" y="468039"/>
            <a:chExt cx="11355253" cy="6051250"/>
          </a:xfrm>
        </p:grpSpPr>
        <p:sp>
          <p:nvSpPr>
            <p:cNvPr id="5" name="Google Shape;231;p11" descr="architecture flow chart">
              <a:extLst>
                <a:ext uri="{FF2B5EF4-FFF2-40B4-BE49-F238E27FC236}">
                  <a16:creationId xmlns:a16="http://schemas.microsoft.com/office/drawing/2014/main" id="{D5285E4E-A75A-CBAF-F8B9-9B0E19565FA4}"/>
                </a:ext>
              </a:extLst>
            </p:cNvPr>
            <p:cNvSpPr/>
            <p:nvPr/>
          </p:nvSpPr>
          <p:spPr>
            <a:xfrm>
              <a:off x="449904" y="730089"/>
              <a:ext cx="11345200" cy="19376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6" name="Google Shape;232;p11">
              <a:extLst>
                <a:ext uri="{FF2B5EF4-FFF2-40B4-BE49-F238E27FC236}">
                  <a16:creationId xmlns:a16="http://schemas.microsoft.com/office/drawing/2014/main" id="{A4DD8115-1123-24BB-789A-2D03F4D3E124}"/>
                </a:ext>
              </a:extLst>
            </p:cNvPr>
            <p:cNvSpPr/>
            <p:nvPr/>
          </p:nvSpPr>
          <p:spPr>
            <a:xfrm>
              <a:off x="449904" y="2763289"/>
              <a:ext cx="8000000" cy="20972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 sz="20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7" name="Google Shape;233;p11">
              <a:extLst>
                <a:ext uri="{FF2B5EF4-FFF2-40B4-BE49-F238E27FC236}">
                  <a16:creationId xmlns:a16="http://schemas.microsoft.com/office/drawing/2014/main" id="{A153674D-0C29-7AF3-EB55-7368DEE54673}"/>
                </a:ext>
              </a:extLst>
            </p:cNvPr>
            <p:cNvSpPr/>
            <p:nvPr/>
          </p:nvSpPr>
          <p:spPr>
            <a:xfrm>
              <a:off x="449904" y="4955951"/>
              <a:ext cx="8000000" cy="734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8" name="Google Shape;234;p11">
              <a:extLst>
                <a:ext uri="{FF2B5EF4-FFF2-40B4-BE49-F238E27FC236}">
                  <a16:creationId xmlns:a16="http://schemas.microsoft.com/office/drawing/2014/main" id="{6830B90F-6023-480F-66AC-74256B18A64B}"/>
                </a:ext>
              </a:extLst>
            </p:cNvPr>
            <p:cNvSpPr/>
            <p:nvPr/>
          </p:nvSpPr>
          <p:spPr>
            <a:xfrm>
              <a:off x="449904" y="5785256"/>
              <a:ext cx="8000000" cy="734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9" name="Google Shape;235;p11">
              <a:extLst>
                <a:ext uri="{FF2B5EF4-FFF2-40B4-BE49-F238E27FC236}">
                  <a16:creationId xmlns:a16="http://schemas.microsoft.com/office/drawing/2014/main" id="{48626460-6830-2CAF-0060-15CE30B45AB2}"/>
                </a:ext>
              </a:extLst>
            </p:cNvPr>
            <p:cNvSpPr/>
            <p:nvPr/>
          </p:nvSpPr>
          <p:spPr>
            <a:xfrm>
              <a:off x="8504348" y="2763289"/>
              <a:ext cx="3290400" cy="3756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0" name="Google Shape;236;p11">
              <a:extLst>
                <a:ext uri="{FF2B5EF4-FFF2-40B4-BE49-F238E27FC236}">
                  <a16:creationId xmlns:a16="http://schemas.microsoft.com/office/drawing/2014/main" id="{41112775-7BAF-FA20-8D0C-411B0EB8389C}"/>
                </a:ext>
              </a:extLst>
            </p:cNvPr>
            <p:cNvSpPr txBox="1"/>
            <p:nvPr/>
          </p:nvSpPr>
          <p:spPr>
            <a:xfrm>
              <a:off x="645771" y="1411490"/>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Developer Control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1" name="Google Shape;237;p11">
              <a:extLst>
                <a:ext uri="{FF2B5EF4-FFF2-40B4-BE49-F238E27FC236}">
                  <a16:creationId xmlns:a16="http://schemas.microsoft.com/office/drawing/2014/main" id="{4A4C9C4F-F5DC-803E-1062-B3EDC822EE30}"/>
                </a:ext>
              </a:extLst>
            </p:cNvPr>
            <p:cNvSpPr txBox="1"/>
            <p:nvPr/>
          </p:nvSpPr>
          <p:spPr>
            <a:xfrm>
              <a:off x="645771" y="3524423"/>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Integration and</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Delivery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2" name="Google Shape;238;p11">
              <a:extLst>
                <a:ext uri="{FF2B5EF4-FFF2-40B4-BE49-F238E27FC236}">
                  <a16:creationId xmlns:a16="http://schemas.microsoft.com/office/drawing/2014/main" id="{1796363C-3516-CFD9-2CF6-9D6E89FF4CC8}"/>
                </a:ext>
              </a:extLst>
            </p:cNvPr>
            <p:cNvSpPr txBox="1"/>
            <p:nvPr/>
          </p:nvSpPr>
          <p:spPr>
            <a:xfrm>
              <a:off x="645771" y="5056074"/>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Monitoring and</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Logging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3" name="Google Shape;239;p11">
              <a:extLst>
                <a:ext uri="{FF2B5EF4-FFF2-40B4-BE49-F238E27FC236}">
                  <a16:creationId xmlns:a16="http://schemas.microsoft.com/office/drawing/2014/main" id="{94D57501-E071-F78C-35EF-CBA414AE523B}"/>
                </a:ext>
              </a:extLst>
            </p:cNvPr>
            <p:cNvSpPr txBox="1"/>
            <p:nvPr/>
          </p:nvSpPr>
          <p:spPr>
            <a:xfrm>
              <a:off x="645771" y="5885440"/>
              <a:ext cx="1141200" cy="389746"/>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Security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4" name="Google Shape;240;p11">
              <a:extLst>
                <a:ext uri="{FF2B5EF4-FFF2-40B4-BE49-F238E27FC236}">
                  <a16:creationId xmlns:a16="http://schemas.microsoft.com/office/drawing/2014/main" id="{DFC626E5-AE08-BAD6-F490-0FD4CBB1E057}"/>
                </a:ext>
              </a:extLst>
            </p:cNvPr>
            <p:cNvSpPr/>
            <p:nvPr/>
          </p:nvSpPr>
          <p:spPr>
            <a:xfrm>
              <a:off x="4018204" y="803889"/>
              <a:ext cx="7670800" cy="6664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5" name="Google Shape;241;p11">
              <a:extLst>
                <a:ext uri="{FF2B5EF4-FFF2-40B4-BE49-F238E27FC236}">
                  <a16:creationId xmlns:a16="http://schemas.microsoft.com/office/drawing/2014/main" id="{122DBBD7-4072-2E9C-DC83-AF677748145A}"/>
                </a:ext>
              </a:extLst>
            </p:cNvPr>
            <p:cNvSpPr/>
            <p:nvPr/>
          </p:nvSpPr>
          <p:spPr>
            <a:xfrm>
              <a:off x="4018204" y="1544159"/>
              <a:ext cx="7670800" cy="1057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 name="Google Shape;242;p11">
              <a:extLst>
                <a:ext uri="{FF2B5EF4-FFF2-40B4-BE49-F238E27FC236}">
                  <a16:creationId xmlns:a16="http://schemas.microsoft.com/office/drawing/2014/main" id="{D1ABF7CC-D115-DA4F-47BF-2015C29511A1}"/>
                </a:ext>
              </a:extLst>
            </p:cNvPr>
            <p:cNvSpPr/>
            <p:nvPr/>
          </p:nvSpPr>
          <p:spPr>
            <a:xfrm>
              <a:off x="2126337" y="803889"/>
              <a:ext cx="18200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 name="Google Shape;243;p11">
              <a:extLst>
                <a:ext uri="{FF2B5EF4-FFF2-40B4-BE49-F238E27FC236}">
                  <a16:creationId xmlns:a16="http://schemas.microsoft.com/office/drawing/2014/main" id="{A4E27A68-1E9D-A042-CB31-E1ADF014FF5C}"/>
                </a:ext>
              </a:extLst>
            </p:cNvPr>
            <p:cNvSpPr/>
            <p:nvPr/>
          </p:nvSpPr>
          <p:spPr>
            <a:xfrm>
              <a:off x="2126371" y="802089"/>
              <a:ext cx="18200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IDE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18" name="Google Shape;244;p11">
              <a:extLst>
                <a:ext uri="{FF2B5EF4-FFF2-40B4-BE49-F238E27FC236}">
                  <a16:creationId xmlns:a16="http://schemas.microsoft.com/office/drawing/2014/main" id="{015432A3-15B1-4D64-512E-33BEFB0D8762}"/>
                </a:ext>
              </a:extLst>
            </p:cNvPr>
            <p:cNvSpPr/>
            <p:nvPr/>
          </p:nvSpPr>
          <p:spPr>
            <a:xfrm>
              <a:off x="4018204" y="802089"/>
              <a:ext cx="7670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Service Catalog / API Catalog Developer Portal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19" name="Google Shape;245;p11">
              <a:extLst>
                <a:ext uri="{FF2B5EF4-FFF2-40B4-BE49-F238E27FC236}">
                  <a16:creationId xmlns:a16="http://schemas.microsoft.com/office/drawing/2014/main" id="{78710748-8179-A894-1D0F-7CAC3734E141}"/>
                </a:ext>
              </a:extLst>
            </p:cNvPr>
            <p:cNvSpPr/>
            <p:nvPr/>
          </p:nvSpPr>
          <p:spPr>
            <a:xfrm>
              <a:off x="4018204" y="1544156"/>
              <a:ext cx="7670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Version control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0" name="Google Shape;251;p11">
              <a:extLst>
                <a:ext uri="{FF2B5EF4-FFF2-40B4-BE49-F238E27FC236}">
                  <a16:creationId xmlns:a16="http://schemas.microsoft.com/office/drawing/2014/main" id="{95C6692B-4C89-CB15-C965-3F7C1AB645C9}"/>
                </a:ext>
              </a:extLst>
            </p:cNvPr>
            <p:cNvSpPr/>
            <p:nvPr/>
          </p:nvSpPr>
          <p:spPr>
            <a:xfrm>
              <a:off x="3962904" y="2974256"/>
              <a:ext cx="12028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 name="Google Shape;252;p11">
              <a:extLst>
                <a:ext uri="{FF2B5EF4-FFF2-40B4-BE49-F238E27FC236}">
                  <a16:creationId xmlns:a16="http://schemas.microsoft.com/office/drawing/2014/main" id="{5344C01E-F794-1555-030E-1070F62C35C0}"/>
                </a:ext>
              </a:extLst>
            </p:cNvPr>
            <p:cNvSpPr/>
            <p:nvPr/>
          </p:nvSpPr>
          <p:spPr>
            <a:xfrm>
              <a:off x="2685437" y="2974256"/>
              <a:ext cx="12028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2" name="Google Shape;253;p11">
              <a:extLst>
                <a:ext uri="{FF2B5EF4-FFF2-40B4-BE49-F238E27FC236}">
                  <a16:creationId xmlns:a16="http://schemas.microsoft.com/office/drawing/2014/main" id="{9449D66B-5AE8-0346-D939-F96A991713D0}"/>
                </a:ext>
              </a:extLst>
            </p:cNvPr>
            <p:cNvSpPr/>
            <p:nvPr/>
          </p:nvSpPr>
          <p:spPr>
            <a:xfrm>
              <a:off x="2126371" y="5016623"/>
              <a:ext cx="6232400" cy="573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3" name="Google Shape;254;p11">
              <a:extLst>
                <a:ext uri="{FF2B5EF4-FFF2-40B4-BE49-F238E27FC236}">
                  <a16:creationId xmlns:a16="http://schemas.microsoft.com/office/drawing/2014/main" id="{5BC9E6D3-696E-C012-8DC2-99620B033C82}"/>
                </a:ext>
              </a:extLst>
            </p:cNvPr>
            <p:cNvSpPr/>
            <p:nvPr/>
          </p:nvSpPr>
          <p:spPr>
            <a:xfrm>
              <a:off x="2126371" y="5014823"/>
              <a:ext cx="9860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Observability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4" name="Google Shape;255;p11">
              <a:extLst>
                <a:ext uri="{FF2B5EF4-FFF2-40B4-BE49-F238E27FC236}">
                  <a16:creationId xmlns:a16="http://schemas.microsoft.com/office/drawing/2014/main" id="{20BB5917-86B9-4CB5-914D-AE3BAD8ED31C}"/>
                </a:ext>
              </a:extLst>
            </p:cNvPr>
            <p:cNvSpPr/>
            <p:nvPr/>
          </p:nvSpPr>
          <p:spPr>
            <a:xfrm>
              <a:off x="2126371" y="5868385"/>
              <a:ext cx="6232400" cy="573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5" name="Google Shape;256;p11">
              <a:extLst>
                <a:ext uri="{FF2B5EF4-FFF2-40B4-BE49-F238E27FC236}">
                  <a16:creationId xmlns:a16="http://schemas.microsoft.com/office/drawing/2014/main" id="{E5B33C05-A90C-E435-47A7-A217D99609D0}"/>
                </a:ext>
              </a:extLst>
            </p:cNvPr>
            <p:cNvSpPr/>
            <p:nvPr/>
          </p:nvSpPr>
          <p:spPr>
            <a:xfrm>
              <a:off x="2126371" y="5866589"/>
              <a:ext cx="17856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Secrets &amp; Identity Manager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6" name="Google Shape;257;p11">
              <a:extLst>
                <a:ext uri="{FF2B5EF4-FFF2-40B4-BE49-F238E27FC236}">
                  <a16:creationId xmlns:a16="http://schemas.microsoft.com/office/drawing/2014/main" id="{5D0E4038-84F8-3C43-8086-C96B7E5A1A2B}"/>
                </a:ext>
              </a:extLst>
            </p:cNvPr>
            <p:cNvSpPr/>
            <p:nvPr/>
          </p:nvSpPr>
          <p:spPr>
            <a:xfrm>
              <a:off x="2687671" y="2965756"/>
              <a:ext cx="1202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CI Pipeline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7" name="Google Shape;258;p11">
              <a:extLst>
                <a:ext uri="{FF2B5EF4-FFF2-40B4-BE49-F238E27FC236}">
                  <a16:creationId xmlns:a16="http://schemas.microsoft.com/office/drawing/2014/main" id="{1E8AA6F2-74CF-2951-1947-1291337D1548}"/>
                </a:ext>
              </a:extLst>
            </p:cNvPr>
            <p:cNvSpPr/>
            <p:nvPr/>
          </p:nvSpPr>
          <p:spPr>
            <a:xfrm>
              <a:off x="3962904" y="2965756"/>
              <a:ext cx="1202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Registry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8" name="Google Shape;260;p11">
              <a:extLst>
                <a:ext uri="{FF2B5EF4-FFF2-40B4-BE49-F238E27FC236}">
                  <a16:creationId xmlns:a16="http://schemas.microsoft.com/office/drawing/2014/main" id="{4B2F3385-E8D1-0A92-7A81-9C4F1B0EA7AE}"/>
                </a:ext>
              </a:extLst>
            </p:cNvPr>
            <p:cNvSpPr/>
            <p:nvPr/>
          </p:nvSpPr>
          <p:spPr>
            <a:xfrm>
              <a:off x="8899671" y="3222189"/>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Google Shape;261;p11">
              <a:extLst>
                <a:ext uri="{FF2B5EF4-FFF2-40B4-BE49-F238E27FC236}">
                  <a16:creationId xmlns:a16="http://schemas.microsoft.com/office/drawing/2014/main" id="{4734599A-E7C4-8B0F-5ED9-EF21F48E1C62}"/>
                </a:ext>
              </a:extLst>
            </p:cNvPr>
            <p:cNvSpPr/>
            <p:nvPr/>
          </p:nvSpPr>
          <p:spPr>
            <a:xfrm>
              <a:off x="8899671" y="4042347"/>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 name="Google Shape;262;p11">
              <a:extLst>
                <a:ext uri="{FF2B5EF4-FFF2-40B4-BE49-F238E27FC236}">
                  <a16:creationId xmlns:a16="http://schemas.microsoft.com/office/drawing/2014/main" id="{F72D51EE-0F0A-AD9D-F364-F7AA57D917F5}"/>
                </a:ext>
              </a:extLst>
            </p:cNvPr>
            <p:cNvSpPr/>
            <p:nvPr/>
          </p:nvSpPr>
          <p:spPr>
            <a:xfrm>
              <a:off x="8899671" y="4862504"/>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 name="Google Shape;263;p11">
              <a:extLst>
                <a:ext uri="{FF2B5EF4-FFF2-40B4-BE49-F238E27FC236}">
                  <a16:creationId xmlns:a16="http://schemas.microsoft.com/office/drawing/2014/main" id="{F9659D9F-AFB6-ADBD-9EFD-980D01A1FEA9}"/>
                </a:ext>
              </a:extLst>
            </p:cNvPr>
            <p:cNvSpPr/>
            <p:nvPr/>
          </p:nvSpPr>
          <p:spPr>
            <a:xfrm>
              <a:off x="8899671" y="5682661"/>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2" name="Google Shape;264;p11">
              <a:extLst>
                <a:ext uri="{FF2B5EF4-FFF2-40B4-BE49-F238E27FC236}">
                  <a16:creationId xmlns:a16="http://schemas.microsoft.com/office/drawing/2014/main" id="{73059393-14C5-A79C-D635-20E52F60CF0D}"/>
                </a:ext>
              </a:extLst>
            </p:cNvPr>
            <p:cNvSpPr txBox="1"/>
            <p:nvPr/>
          </p:nvSpPr>
          <p:spPr>
            <a:xfrm>
              <a:off x="9583423" y="2705818"/>
              <a:ext cx="1421696"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Dev Team Workload / Resource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33" name="Google Shape;265;p11">
              <a:extLst>
                <a:ext uri="{FF2B5EF4-FFF2-40B4-BE49-F238E27FC236}">
                  <a16:creationId xmlns:a16="http://schemas.microsoft.com/office/drawing/2014/main" id="{B8EB98BB-197E-CC45-DB48-BA7113D1002E}"/>
                </a:ext>
              </a:extLst>
            </p:cNvPr>
            <p:cNvSpPr/>
            <p:nvPr/>
          </p:nvSpPr>
          <p:spPr>
            <a:xfrm>
              <a:off x="8899671" y="3219589"/>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Compute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4" name="Google Shape;266;p11">
              <a:extLst>
                <a:ext uri="{FF2B5EF4-FFF2-40B4-BE49-F238E27FC236}">
                  <a16:creationId xmlns:a16="http://schemas.microsoft.com/office/drawing/2014/main" id="{7BE398D7-5CF0-C6EA-2E14-4640E126A64E}"/>
                </a:ext>
              </a:extLst>
            </p:cNvPr>
            <p:cNvSpPr/>
            <p:nvPr/>
          </p:nvSpPr>
          <p:spPr>
            <a:xfrm>
              <a:off x="8899671" y="4041056"/>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Data</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5" name="Google Shape;267;p11">
              <a:extLst>
                <a:ext uri="{FF2B5EF4-FFF2-40B4-BE49-F238E27FC236}">
                  <a16:creationId xmlns:a16="http://schemas.microsoft.com/office/drawing/2014/main" id="{EE501B7C-4206-329B-33DA-1344315A30E5}"/>
                </a:ext>
              </a:extLst>
            </p:cNvPr>
            <p:cNvSpPr/>
            <p:nvPr/>
          </p:nvSpPr>
          <p:spPr>
            <a:xfrm>
              <a:off x="8899671" y="4861856"/>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Networking</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6" name="Google Shape;268;p11">
              <a:extLst>
                <a:ext uri="{FF2B5EF4-FFF2-40B4-BE49-F238E27FC236}">
                  <a16:creationId xmlns:a16="http://schemas.microsoft.com/office/drawing/2014/main" id="{9269C0D8-32F7-E9A8-950C-0E2923D0E04D}"/>
                </a:ext>
              </a:extLst>
            </p:cNvPr>
            <p:cNvSpPr/>
            <p:nvPr/>
          </p:nvSpPr>
          <p:spPr>
            <a:xfrm>
              <a:off x="8899671" y="5682623"/>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Services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7" name="Google Shape;269;p11">
              <a:extLst>
                <a:ext uri="{FF2B5EF4-FFF2-40B4-BE49-F238E27FC236}">
                  <a16:creationId xmlns:a16="http://schemas.microsoft.com/office/drawing/2014/main" id="{0F55F29B-5A60-F41E-7720-79421BF24DAF}"/>
                </a:ext>
              </a:extLst>
            </p:cNvPr>
            <p:cNvSpPr>
              <a:spLocks noChangeAspect="1"/>
            </p:cNvSpPr>
            <p:nvPr/>
          </p:nvSpPr>
          <p:spPr>
            <a:xfrm>
              <a:off x="6110144" y="3003875"/>
              <a:ext cx="1738360" cy="1738360"/>
            </a:xfrm>
            <a:prstGeom prst="diamond">
              <a:avLst/>
            </a:prstGeom>
            <a:noFill/>
            <a:ln w="158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38" name="Google Shape;270;p11">
              <a:extLst>
                <a:ext uri="{FF2B5EF4-FFF2-40B4-BE49-F238E27FC236}">
                  <a16:creationId xmlns:a16="http://schemas.microsoft.com/office/drawing/2014/main" id="{F7B7B131-1DD4-891C-6FAA-89D166029EED}"/>
                </a:ext>
              </a:extLst>
            </p:cNvPr>
            <p:cNvCxnSpPr>
              <a:endCxn id="21" idx="1"/>
            </p:cNvCxnSpPr>
            <p:nvPr/>
          </p:nvCxnSpPr>
          <p:spPr>
            <a:xfrm rot="-5400000" flipH="1">
              <a:off x="1910037" y="3097656"/>
              <a:ext cx="1267600" cy="283200"/>
            </a:xfrm>
            <a:prstGeom prst="bentConnector2">
              <a:avLst/>
            </a:prstGeom>
            <a:noFill/>
            <a:ln w="9525" cap="flat" cmpd="sng">
              <a:solidFill>
                <a:schemeClr val="tx1"/>
              </a:solidFill>
              <a:prstDash val="solid"/>
              <a:round/>
              <a:headEnd type="none" w="med" len="med"/>
              <a:tailEnd type="triangle" w="med" len="med"/>
            </a:ln>
          </p:spPr>
        </p:cxnSp>
        <p:cxnSp>
          <p:nvCxnSpPr>
            <p:cNvPr id="39" name="Google Shape;271;p11">
              <a:extLst>
                <a:ext uri="{FF2B5EF4-FFF2-40B4-BE49-F238E27FC236}">
                  <a16:creationId xmlns:a16="http://schemas.microsoft.com/office/drawing/2014/main" id="{EBC5D64F-4F85-C19F-DC59-A65C625CEAF3}"/>
                </a:ext>
              </a:extLst>
            </p:cNvPr>
            <p:cNvCxnSpPr>
              <a:cxnSpLocks/>
              <a:stCxn id="96" idx="2"/>
              <a:endCxn id="26" idx="0"/>
            </p:cNvCxnSpPr>
            <p:nvPr/>
          </p:nvCxnSpPr>
          <p:spPr>
            <a:xfrm rot="5400000">
              <a:off x="6388686" y="-610959"/>
              <a:ext cx="477103" cy="6676329"/>
            </a:xfrm>
            <a:prstGeom prst="bentConnector3">
              <a:avLst>
                <a:gd name="adj1" fmla="val 46007"/>
              </a:avLst>
            </a:prstGeom>
            <a:noFill/>
            <a:ln w="9525" cap="flat" cmpd="sng">
              <a:solidFill>
                <a:schemeClr val="dk1"/>
              </a:solidFill>
              <a:prstDash val="solid"/>
              <a:round/>
              <a:headEnd type="triangle" w="med" len="med"/>
              <a:tailEnd type="triangle" w="med" len="med"/>
            </a:ln>
          </p:spPr>
        </p:cxnSp>
        <p:cxnSp>
          <p:nvCxnSpPr>
            <p:cNvPr id="40" name="Google Shape;272;p11">
              <a:extLst>
                <a:ext uri="{FF2B5EF4-FFF2-40B4-BE49-F238E27FC236}">
                  <a16:creationId xmlns:a16="http://schemas.microsoft.com/office/drawing/2014/main" id="{7EF403C9-D0CF-7BA7-92DB-BD1FAE619811}"/>
                </a:ext>
              </a:extLst>
            </p:cNvPr>
            <p:cNvCxnSpPr>
              <a:cxnSpLocks/>
            </p:cNvCxnSpPr>
            <p:nvPr/>
          </p:nvCxnSpPr>
          <p:spPr>
            <a:xfrm rot="5400000">
              <a:off x="6739614" y="2768121"/>
              <a:ext cx="471510" cy="1"/>
            </a:xfrm>
            <a:prstGeom prst="bentConnector3">
              <a:avLst>
                <a:gd name="adj1" fmla="val 50000"/>
              </a:avLst>
            </a:prstGeom>
            <a:noFill/>
            <a:ln w="9525" cap="flat" cmpd="sng">
              <a:solidFill>
                <a:schemeClr val="tx1"/>
              </a:solidFill>
              <a:prstDash val="solid"/>
              <a:round/>
              <a:headEnd type="triangle" w="med" len="med"/>
              <a:tailEnd type="triangle" w="med" len="med"/>
            </a:ln>
          </p:spPr>
        </p:cxnSp>
        <p:cxnSp>
          <p:nvCxnSpPr>
            <p:cNvPr id="41" name="Google Shape;273;p11">
              <a:extLst>
                <a:ext uri="{FF2B5EF4-FFF2-40B4-BE49-F238E27FC236}">
                  <a16:creationId xmlns:a16="http://schemas.microsoft.com/office/drawing/2014/main" id="{64B393C8-7C86-AD1D-B1EC-DA5F0439A0DC}"/>
                </a:ext>
              </a:extLst>
            </p:cNvPr>
            <p:cNvCxnSpPr>
              <a:stCxn id="21" idx="3"/>
              <a:endCxn id="20" idx="1"/>
            </p:cNvCxnSpPr>
            <p:nvPr/>
          </p:nvCxnSpPr>
          <p:spPr>
            <a:xfrm>
              <a:off x="3888237" y="3873056"/>
              <a:ext cx="74800" cy="800"/>
            </a:xfrm>
            <a:prstGeom prst="bentConnector3">
              <a:avLst>
                <a:gd name="adj1" fmla="val 49911"/>
              </a:avLst>
            </a:prstGeom>
            <a:noFill/>
            <a:ln w="9525" cap="flat" cmpd="sng">
              <a:solidFill>
                <a:schemeClr val="dk1"/>
              </a:solidFill>
              <a:prstDash val="solid"/>
              <a:round/>
              <a:headEnd type="none" w="med" len="med"/>
              <a:tailEnd type="none" w="med" len="med"/>
            </a:ln>
          </p:spPr>
        </p:cxnSp>
        <p:cxnSp>
          <p:nvCxnSpPr>
            <p:cNvPr id="42" name="Google Shape;276;p11">
              <a:extLst>
                <a:ext uri="{FF2B5EF4-FFF2-40B4-BE49-F238E27FC236}">
                  <a16:creationId xmlns:a16="http://schemas.microsoft.com/office/drawing/2014/main" id="{D75C4821-1ECB-B36C-81C5-E1B9440DB730}"/>
                </a:ext>
              </a:extLst>
            </p:cNvPr>
            <p:cNvCxnSpPr>
              <a:cxnSpLocks/>
              <a:endCxn id="28" idx="1"/>
            </p:cNvCxnSpPr>
            <p:nvPr/>
          </p:nvCxnSpPr>
          <p:spPr>
            <a:xfrm rot="10800000" flipH="1">
              <a:off x="8358671" y="3591456"/>
              <a:ext cx="541200" cy="2816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3" name="Google Shape;277;p11">
              <a:extLst>
                <a:ext uri="{FF2B5EF4-FFF2-40B4-BE49-F238E27FC236}">
                  <a16:creationId xmlns:a16="http://schemas.microsoft.com/office/drawing/2014/main" id="{6892194C-58E0-9949-6D0D-6C7F0102AA7B}"/>
                </a:ext>
              </a:extLst>
            </p:cNvPr>
            <p:cNvCxnSpPr>
              <a:cxnSpLocks/>
              <a:endCxn id="29" idx="1"/>
            </p:cNvCxnSpPr>
            <p:nvPr/>
          </p:nvCxnSpPr>
          <p:spPr>
            <a:xfrm>
              <a:off x="8358671" y="3873056"/>
              <a:ext cx="541200" cy="5388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4" name="Google Shape;278;p11">
              <a:extLst>
                <a:ext uri="{FF2B5EF4-FFF2-40B4-BE49-F238E27FC236}">
                  <a16:creationId xmlns:a16="http://schemas.microsoft.com/office/drawing/2014/main" id="{6CB5E382-C14C-21D8-28F0-BA943873030C}"/>
                </a:ext>
              </a:extLst>
            </p:cNvPr>
            <p:cNvCxnSpPr>
              <a:cxnSpLocks/>
              <a:endCxn id="30" idx="1"/>
            </p:cNvCxnSpPr>
            <p:nvPr/>
          </p:nvCxnSpPr>
          <p:spPr>
            <a:xfrm>
              <a:off x="8358671" y="3873056"/>
              <a:ext cx="541200" cy="13588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5" name="Google Shape;279;p11">
              <a:extLst>
                <a:ext uri="{FF2B5EF4-FFF2-40B4-BE49-F238E27FC236}">
                  <a16:creationId xmlns:a16="http://schemas.microsoft.com/office/drawing/2014/main" id="{819E093B-2DC4-67EA-A4F1-2DF59A3B1E8B}"/>
                </a:ext>
              </a:extLst>
            </p:cNvPr>
            <p:cNvCxnSpPr>
              <a:cxnSpLocks/>
              <a:stCxn id="37" idx="3"/>
              <a:endCxn id="31" idx="1"/>
            </p:cNvCxnSpPr>
            <p:nvPr/>
          </p:nvCxnSpPr>
          <p:spPr>
            <a:xfrm>
              <a:off x="7848505" y="3873055"/>
              <a:ext cx="1051167" cy="2179007"/>
            </a:xfrm>
            <a:prstGeom prst="bentConnector3">
              <a:avLst>
                <a:gd name="adj1" fmla="val 74276"/>
              </a:avLst>
            </a:prstGeom>
            <a:noFill/>
            <a:ln w="9525" cap="flat" cmpd="sng">
              <a:solidFill>
                <a:schemeClr val="tx1"/>
              </a:solidFill>
              <a:prstDash val="solid"/>
              <a:round/>
              <a:headEnd type="none" w="med" len="med"/>
              <a:tailEnd type="triangle" w="med" len="med"/>
            </a:ln>
          </p:spPr>
        </p:cxnSp>
        <p:pic>
          <p:nvPicPr>
            <p:cNvPr id="46" name="Google Shape;280;p11">
              <a:extLst>
                <a:ext uri="{FF2B5EF4-FFF2-40B4-BE49-F238E27FC236}">
                  <a16:creationId xmlns:a16="http://schemas.microsoft.com/office/drawing/2014/main" id="{6E749D7B-EF05-3987-5350-73B842B5DD98}"/>
                </a:ext>
              </a:extLst>
            </p:cNvPr>
            <p:cNvPicPr preferRelativeResize="0"/>
            <p:nvPr/>
          </p:nvPicPr>
          <p:blipFill rotWithShape="1">
            <a:blip r:embed="rId3">
              <a:alphaModFix/>
            </a:blip>
            <a:srcRect l="7424" r="7432"/>
            <a:stretch/>
          </p:blipFill>
          <p:spPr>
            <a:xfrm>
              <a:off x="4099897" y="3612184"/>
              <a:ext cx="372799" cy="372797"/>
            </a:xfrm>
            <a:prstGeom prst="rect">
              <a:avLst/>
            </a:prstGeom>
            <a:noFill/>
            <a:ln>
              <a:noFill/>
            </a:ln>
          </p:spPr>
        </p:pic>
        <p:pic>
          <p:nvPicPr>
            <p:cNvPr id="47" name="Google Shape;281;p11">
              <a:extLst>
                <a:ext uri="{FF2B5EF4-FFF2-40B4-BE49-F238E27FC236}">
                  <a16:creationId xmlns:a16="http://schemas.microsoft.com/office/drawing/2014/main" id="{4F18BDDE-3F13-26DA-474D-E8C406097EDE}"/>
                </a:ext>
              </a:extLst>
            </p:cNvPr>
            <p:cNvPicPr preferRelativeResize="0"/>
            <p:nvPr/>
          </p:nvPicPr>
          <p:blipFill>
            <a:blip r:embed="rId4">
              <a:alphaModFix/>
            </a:blip>
            <a:stretch>
              <a:fillRect/>
            </a:stretch>
          </p:blipFill>
          <p:spPr>
            <a:xfrm>
              <a:off x="4160289" y="2067641"/>
              <a:ext cx="372801" cy="360704"/>
            </a:xfrm>
            <a:prstGeom prst="rect">
              <a:avLst/>
            </a:prstGeom>
            <a:solidFill>
              <a:schemeClr val="tx1"/>
            </a:solidFill>
            <a:ln>
              <a:noFill/>
            </a:ln>
          </p:spPr>
        </p:pic>
        <p:pic>
          <p:nvPicPr>
            <p:cNvPr id="48" name="Google Shape;283;p11">
              <a:extLst>
                <a:ext uri="{FF2B5EF4-FFF2-40B4-BE49-F238E27FC236}">
                  <a16:creationId xmlns:a16="http://schemas.microsoft.com/office/drawing/2014/main" id="{60FFDB7F-44A2-759C-4436-180D734C63AE}"/>
                </a:ext>
              </a:extLst>
            </p:cNvPr>
            <p:cNvPicPr preferRelativeResize="0"/>
            <p:nvPr/>
          </p:nvPicPr>
          <p:blipFill>
            <a:blip r:embed="rId5">
              <a:alphaModFix/>
            </a:blip>
            <a:stretch>
              <a:fillRect/>
            </a:stretch>
          </p:blipFill>
          <p:spPr>
            <a:xfrm>
              <a:off x="2838300" y="3727558"/>
              <a:ext cx="280400" cy="291815"/>
            </a:xfrm>
            <a:prstGeom prst="rect">
              <a:avLst/>
            </a:prstGeom>
            <a:noFill/>
            <a:ln>
              <a:noFill/>
            </a:ln>
          </p:spPr>
        </p:pic>
        <p:sp>
          <p:nvSpPr>
            <p:cNvPr id="49" name="Google Shape;288;p11">
              <a:extLst>
                <a:ext uri="{FF2B5EF4-FFF2-40B4-BE49-F238E27FC236}">
                  <a16:creationId xmlns:a16="http://schemas.microsoft.com/office/drawing/2014/main" id="{B82BA8E1-4539-641C-A112-645797B92EC1}"/>
                </a:ext>
              </a:extLst>
            </p:cNvPr>
            <p:cNvSpPr txBox="1"/>
            <p:nvPr/>
          </p:nvSpPr>
          <p:spPr>
            <a:xfrm>
              <a:off x="4594971" y="2186411"/>
              <a:ext cx="4460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Pts val="1100"/>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GitHub</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0" name="Google Shape;289;p11">
              <a:extLst>
                <a:ext uri="{FF2B5EF4-FFF2-40B4-BE49-F238E27FC236}">
                  <a16:creationId xmlns:a16="http://schemas.microsoft.com/office/drawing/2014/main" id="{9A93E649-F333-E940-0421-71864E84E989}"/>
                </a:ext>
              </a:extLst>
            </p:cNvPr>
            <p:cNvSpPr txBox="1"/>
            <p:nvPr/>
          </p:nvSpPr>
          <p:spPr>
            <a:xfrm>
              <a:off x="3212904" y="3765165"/>
              <a:ext cx="532400" cy="24622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GitHub</a:t>
              </a:r>
              <a:b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b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Actions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1" name="Google Shape;290;p11">
              <a:extLst>
                <a:ext uri="{FF2B5EF4-FFF2-40B4-BE49-F238E27FC236}">
                  <a16:creationId xmlns:a16="http://schemas.microsoft.com/office/drawing/2014/main" id="{E9DBA009-F501-98D9-621B-ECEB7800E831}"/>
                </a:ext>
              </a:extLst>
            </p:cNvPr>
            <p:cNvSpPr txBox="1"/>
            <p:nvPr/>
          </p:nvSpPr>
          <p:spPr>
            <a:xfrm>
              <a:off x="4527140" y="3712870"/>
              <a:ext cx="532400" cy="369332"/>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Container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Registry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2" name="Google Shape;291;p11">
              <a:extLst>
                <a:ext uri="{FF2B5EF4-FFF2-40B4-BE49-F238E27FC236}">
                  <a16:creationId xmlns:a16="http://schemas.microsoft.com/office/drawing/2014/main" id="{B5ACFB3C-3339-86FC-2E37-53064915D9AF}"/>
                </a:ext>
              </a:extLst>
            </p:cNvPr>
            <p:cNvSpPr txBox="1"/>
            <p:nvPr/>
          </p:nvSpPr>
          <p:spPr>
            <a:xfrm>
              <a:off x="5756191" y="4209423"/>
              <a:ext cx="731600" cy="246221"/>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Platform</a:t>
              </a:r>
              <a:b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b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Orchestrator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3" name="Google Shape;293;p11">
              <a:extLst>
                <a:ext uri="{FF2B5EF4-FFF2-40B4-BE49-F238E27FC236}">
                  <a16:creationId xmlns:a16="http://schemas.microsoft.com/office/drawing/2014/main" id="{EC243C18-1937-C26F-4011-A1F221556D80}"/>
                </a:ext>
              </a:extLst>
            </p:cNvPr>
            <p:cNvSpPr txBox="1"/>
            <p:nvPr/>
          </p:nvSpPr>
          <p:spPr>
            <a:xfrm>
              <a:off x="5365971" y="5261274"/>
              <a:ext cx="793271"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Monitor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4" name="Google Shape;294;p11">
              <a:extLst>
                <a:ext uri="{FF2B5EF4-FFF2-40B4-BE49-F238E27FC236}">
                  <a16:creationId xmlns:a16="http://schemas.microsoft.com/office/drawing/2014/main" id="{16A4852C-619B-0355-0CFE-8606639C9941}"/>
                </a:ext>
              </a:extLst>
            </p:cNvPr>
            <p:cNvSpPr txBox="1"/>
            <p:nvPr/>
          </p:nvSpPr>
          <p:spPr>
            <a:xfrm>
              <a:off x="5365971" y="6065823"/>
              <a:ext cx="1428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Key Vault</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5" name="Google Shape;295;p11">
              <a:extLst>
                <a:ext uri="{FF2B5EF4-FFF2-40B4-BE49-F238E27FC236}">
                  <a16:creationId xmlns:a16="http://schemas.microsoft.com/office/drawing/2014/main" id="{A8599E86-B89C-34BC-A4CD-7843A169DCD3}"/>
                </a:ext>
              </a:extLst>
            </p:cNvPr>
            <p:cNvSpPr txBox="1"/>
            <p:nvPr/>
          </p:nvSpPr>
          <p:spPr>
            <a:xfrm>
              <a:off x="9790376" y="3564598"/>
              <a:ext cx="1141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Kubernetes Service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6" name="Google Shape;296;p11">
              <a:extLst>
                <a:ext uri="{FF2B5EF4-FFF2-40B4-BE49-F238E27FC236}">
                  <a16:creationId xmlns:a16="http://schemas.microsoft.com/office/drawing/2014/main" id="{56F63F2C-1FFC-3900-1488-5864CEC5B571}"/>
                </a:ext>
              </a:extLst>
            </p:cNvPr>
            <p:cNvSpPr txBox="1"/>
            <p:nvPr/>
          </p:nvSpPr>
          <p:spPr>
            <a:xfrm>
              <a:off x="10143433" y="4450123"/>
              <a:ext cx="857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SQL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7" name="Google Shape;297;p11">
              <a:extLst>
                <a:ext uri="{FF2B5EF4-FFF2-40B4-BE49-F238E27FC236}">
                  <a16:creationId xmlns:a16="http://schemas.microsoft.com/office/drawing/2014/main" id="{1941757D-3A95-33C3-397C-4FC215D0C7A3}"/>
                </a:ext>
              </a:extLst>
            </p:cNvPr>
            <p:cNvSpPr txBox="1"/>
            <p:nvPr/>
          </p:nvSpPr>
          <p:spPr>
            <a:xfrm>
              <a:off x="10143427" y="5249514"/>
              <a:ext cx="1362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DNS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8" name="Google Shape;298;p11">
              <a:extLst>
                <a:ext uri="{FF2B5EF4-FFF2-40B4-BE49-F238E27FC236}">
                  <a16:creationId xmlns:a16="http://schemas.microsoft.com/office/drawing/2014/main" id="{C6D81039-1831-803A-9A64-B04348D5FB9C}"/>
                </a:ext>
              </a:extLst>
            </p:cNvPr>
            <p:cNvSpPr txBox="1"/>
            <p:nvPr/>
          </p:nvSpPr>
          <p:spPr>
            <a:xfrm>
              <a:off x="10143427" y="6079641"/>
              <a:ext cx="1362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Service Bus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59" name="Google Shape;301;p11">
              <a:extLst>
                <a:ext uri="{FF2B5EF4-FFF2-40B4-BE49-F238E27FC236}">
                  <a16:creationId xmlns:a16="http://schemas.microsoft.com/office/drawing/2014/main" id="{2C9B4B6A-B828-1A8A-F99B-4B1C91E7B254}"/>
                </a:ext>
              </a:extLst>
            </p:cNvPr>
            <p:cNvPicPr preferRelativeResize="0"/>
            <p:nvPr/>
          </p:nvPicPr>
          <p:blipFill>
            <a:blip r:embed="rId6">
              <a:alphaModFix/>
            </a:blip>
            <a:stretch>
              <a:fillRect/>
            </a:stretch>
          </p:blipFill>
          <p:spPr>
            <a:xfrm>
              <a:off x="4886763" y="5136813"/>
              <a:ext cx="372124" cy="372132"/>
            </a:xfrm>
            <a:prstGeom prst="rect">
              <a:avLst/>
            </a:prstGeom>
            <a:noFill/>
            <a:ln>
              <a:noFill/>
            </a:ln>
          </p:spPr>
        </p:pic>
        <p:pic>
          <p:nvPicPr>
            <p:cNvPr id="60" name="Google Shape;302;p11">
              <a:extLst>
                <a:ext uri="{FF2B5EF4-FFF2-40B4-BE49-F238E27FC236}">
                  <a16:creationId xmlns:a16="http://schemas.microsoft.com/office/drawing/2014/main" id="{7ACD839A-A7E3-5CA4-1E9A-BCE2483D8B88}"/>
                </a:ext>
              </a:extLst>
            </p:cNvPr>
            <p:cNvPicPr preferRelativeResize="0"/>
            <p:nvPr/>
          </p:nvPicPr>
          <p:blipFill>
            <a:blip r:embed="rId7">
              <a:alphaModFix/>
            </a:blip>
            <a:stretch>
              <a:fillRect/>
            </a:stretch>
          </p:blipFill>
          <p:spPr>
            <a:xfrm>
              <a:off x="9307922" y="3501725"/>
              <a:ext cx="372124" cy="372132"/>
            </a:xfrm>
            <a:prstGeom prst="rect">
              <a:avLst/>
            </a:prstGeom>
            <a:noFill/>
            <a:ln>
              <a:noFill/>
            </a:ln>
          </p:spPr>
        </p:pic>
        <p:pic>
          <p:nvPicPr>
            <p:cNvPr id="61" name="Google Shape;303;p11">
              <a:extLst>
                <a:ext uri="{FF2B5EF4-FFF2-40B4-BE49-F238E27FC236}">
                  <a16:creationId xmlns:a16="http://schemas.microsoft.com/office/drawing/2014/main" id="{9DFFDF76-1098-51F4-99B1-4D4DB1BD1D0D}"/>
                </a:ext>
              </a:extLst>
            </p:cNvPr>
            <p:cNvPicPr preferRelativeResize="0"/>
            <p:nvPr/>
          </p:nvPicPr>
          <p:blipFill>
            <a:blip r:embed="rId8">
              <a:alphaModFix/>
            </a:blip>
            <a:stretch>
              <a:fillRect/>
            </a:stretch>
          </p:blipFill>
          <p:spPr>
            <a:xfrm>
              <a:off x="9683714" y="5132146"/>
              <a:ext cx="372124" cy="372132"/>
            </a:xfrm>
            <a:prstGeom prst="rect">
              <a:avLst/>
            </a:prstGeom>
            <a:noFill/>
            <a:ln>
              <a:noFill/>
            </a:ln>
          </p:spPr>
        </p:pic>
        <p:pic>
          <p:nvPicPr>
            <p:cNvPr id="62" name="Google Shape;304;p11">
              <a:extLst>
                <a:ext uri="{FF2B5EF4-FFF2-40B4-BE49-F238E27FC236}">
                  <a16:creationId xmlns:a16="http://schemas.microsoft.com/office/drawing/2014/main" id="{FB7B25F1-DF6C-336D-D29A-162D5AC5A205}"/>
                </a:ext>
              </a:extLst>
            </p:cNvPr>
            <p:cNvPicPr preferRelativeResize="0"/>
            <p:nvPr/>
          </p:nvPicPr>
          <p:blipFill>
            <a:blip r:embed="rId9">
              <a:alphaModFix/>
            </a:blip>
            <a:stretch>
              <a:fillRect/>
            </a:stretch>
          </p:blipFill>
          <p:spPr>
            <a:xfrm>
              <a:off x="9684050" y="4310730"/>
              <a:ext cx="371449" cy="372132"/>
            </a:xfrm>
            <a:prstGeom prst="rect">
              <a:avLst/>
            </a:prstGeom>
            <a:noFill/>
            <a:ln>
              <a:noFill/>
            </a:ln>
          </p:spPr>
        </p:pic>
        <p:pic>
          <p:nvPicPr>
            <p:cNvPr id="63" name="Google Shape;305;p11">
              <a:extLst>
                <a:ext uri="{FF2B5EF4-FFF2-40B4-BE49-F238E27FC236}">
                  <a16:creationId xmlns:a16="http://schemas.microsoft.com/office/drawing/2014/main" id="{49445E58-8269-4FBD-F5A7-DE655FF44777}"/>
                </a:ext>
              </a:extLst>
            </p:cNvPr>
            <p:cNvPicPr preferRelativeResize="0"/>
            <p:nvPr/>
          </p:nvPicPr>
          <p:blipFill>
            <a:blip r:embed="rId10">
              <a:alphaModFix/>
            </a:blip>
            <a:stretch>
              <a:fillRect/>
            </a:stretch>
          </p:blipFill>
          <p:spPr>
            <a:xfrm>
              <a:off x="9684050" y="5953546"/>
              <a:ext cx="371449" cy="372132"/>
            </a:xfrm>
            <a:prstGeom prst="rect">
              <a:avLst/>
            </a:prstGeom>
            <a:noFill/>
            <a:ln>
              <a:noFill/>
            </a:ln>
          </p:spPr>
        </p:pic>
        <p:pic>
          <p:nvPicPr>
            <p:cNvPr id="64" name="Google Shape;306;p11">
              <a:extLst>
                <a:ext uri="{FF2B5EF4-FFF2-40B4-BE49-F238E27FC236}">
                  <a16:creationId xmlns:a16="http://schemas.microsoft.com/office/drawing/2014/main" id="{DAB3BB92-0077-CDCB-65C2-19B688BA76F2}"/>
                </a:ext>
              </a:extLst>
            </p:cNvPr>
            <p:cNvPicPr preferRelativeResize="0"/>
            <p:nvPr/>
          </p:nvPicPr>
          <p:blipFill>
            <a:blip r:embed="rId11">
              <a:alphaModFix/>
            </a:blip>
            <a:stretch>
              <a:fillRect/>
            </a:stretch>
          </p:blipFill>
          <p:spPr>
            <a:xfrm>
              <a:off x="4886425" y="5946630"/>
              <a:ext cx="372800" cy="372135"/>
            </a:xfrm>
            <a:prstGeom prst="rect">
              <a:avLst/>
            </a:prstGeom>
            <a:noFill/>
            <a:ln>
              <a:noFill/>
            </a:ln>
          </p:spPr>
        </p:pic>
        <p:pic>
          <p:nvPicPr>
            <p:cNvPr id="65" name="Google Shape;308;p11">
              <a:extLst>
                <a:ext uri="{FF2B5EF4-FFF2-40B4-BE49-F238E27FC236}">
                  <a16:creationId xmlns:a16="http://schemas.microsoft.com/office/drawing/2014/main" id="{61BAEB0D-92AD-E80D-3E9C-1CF9BB66B1FD}"/>
                </a:ext>
              </a:extLst>
            </p:cNvPr>
            <p:cNvPicPr preferRelativeResize="0"/>
            <p:nvPr/>
          </p:nvPicPr>
          <p:blipFill>
            <a:blip r:embed="rId12">
              <a:alphaModFix/>
            </a:blip>
            <a:stretch>
              <a:fillRect/>
            </a:stretch>
          </p:blipFill>
          <p:spPr>
            <a:xfrm>
              <a:off x="2458465" y="1559072"/>
              <a:ext cx="321819" cy="320448"/>
            </a:xfrm>
            <a:prstGeom prst="rect">
              <a:avLst/>
            </a:prstGeom>
            <a:noFill/>
            <a:ln>
              <a:noFill/>
            </a:ln>
          </p:spPr>
        </p:pic>
        <p:sp>
          <p:nvSpPr>
            <p:cNvPr id="66" name="Google Shape;309;p11">
              <a:extLst>
                <a:ext uri="{FF2B5EF4-FFF2-40B4-BE49-F238E27FC236}">
                  <a16:creationId xmlns:a16="http://schemas.microsoft.com/office/drawing/2014/main" id="{6315D8E4-8331-BEFA-DC8F-8A822A564960}"/>
                </a:ext>
              </a:extLst>
            </p:cNvPr>
            <p:cNvSpPr txBox="1"/>
            <p:nvPr/>
          </p:nvSpPr>
          <p:spPr>
            <a:xfrm>
              <a:off x="2883624" y="1603562"/>
              <a:ext cx="857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Visual Studio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67" name="Google Shape;314;p11">
              <a:extLst>
                <a:ext uri="{FF2B5EF4-FFF2-40B4-BE49-F238E27FC236}">
                  <a16:creationId xmlns:a16="http://schemas.microsoft.com/office/drawing/2014/main" id="{751E0EC8-1CE3-0F55-FD12-A8FF550413AA}"/>
                </a:ext>
              </a:extLst>
            </p:cNvPr>
            <p:cNvPicPr preferRelativeResize="0"/>
            <p:nvPr/>
          </p:nvPicPr>
          <p:blipFill rotWithShape="1">
            <a:blip r:embed="rId13">
              <a:alphaModFix/>
            </a:blip>
            <a:srcRect/>
            <a:stretch/>
          </p:blipFill>
          <p:spPr>
            <a:xfrm>
              <a:off x="7350978" y="1086108"/>
              <a:ext cx="305133" cy="305133"/>
            </a:xfrm>
            <a:prstGeom prst="rect">
              <a:avLst/>
            </a:prstGeom>
            <a:solidFill>
              <a:schemeClr val="tx1"/>
            </a:solidFill>
            <a:ln>
              <a:noFill/>
            </a:ln>
          </p:spPr>
        </p:pic>
        <p:sp>
          <p:nvSpPr>
            <p:cNvPr id="68" name="Google Shape;315;p11">
              <a:extLst>
                <a:ext uri="{FF2B5EF4-FFF2-40B4-BE49-F238E27FC236}">
                  <a16:creationId xmlns:a16="http://schemas.microsoft.com/office/drawing/2014/main" id="{59D8A6FB-7286-AADD-AC45-271361938FDD}"/>
                </a:ext>
              </a:extLst>
            </p:cNvPr>
            <p:cNvSpPr txBox="1"/>
            <p:nvPr/>
          </p:nvSpPr>
          <p:spPr>
            <a:xfrm>
              <a:off x="7744975" y="1167889"/>
              <a:ext cx="2075629"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Backstage</a:t>
              </a:r>
              <a:endParaRPr kumimoji="0" sz="800" b="1"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grpSp>
          <p:nvGrpSpPr>
            <p:cNvPr id="69" name="Group 68">
              <a:extLst>
                <a:ext uri="{FF2B5EF4-FFF2-40B4-BE49-F238E27FC236}">
                  <a16:creationId xmlns:a16="http://schemas.microsoft.com/office/drawing/2014/main" id="{6EED952F-8D3B-6E46-62FE-814E07D86E74}"/>
                </a:ext>
              </a:extLst>
            </p:cNvPr>
            <p:cNvGrpSpPr/>
            <p:nvPr/>
          </p:nvGrpSpPr>
          <p:grpSpPr>
            <a:xfrm>
              <a:off x="5438737" y="1819744"/>
              <a:ext cx="2789200" cy="694000"/>
              <a:chOff x="5961675" y="1344000"/>
              <a:chExt cx="2091900" cy="520500"/>
            </a:xfrm>
          </p:grpSpPr>
          <p:sp>
            <p:nvSpPr>
              <p:cNvPr id="101" name="Google Shape;247;p11">
                <a:extLst>
                  <a:ext uri="{FF2B5EF4-FFF2-40B4-BE49-F238E27FC236}">
                    <a16:creationId xmlns:a16="http://schemas.microsoft.com/office/drawing/2014/main" id="{5093910D-A05B-205C-57B4-6F31621FDCF4}"/>
                  </a:ext>
                </a:extLst>
              </p:cNvPr>
              <p:cNvSpPr/>
              <p:nvPr/>
            </p:nvSpPr>
            <p:spPr>
              <a:xfrm>
                <a:off x="5961675" y="1357800"/>
                <a:ext cx="2091900" cy="5067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02" name="Google Shape;249;p11">
                <a:extLst>
                  <a:ext uri="{FF2B5EF4-FFF2-40B4-BE49-F238E27FC236}">
                    <a16:creationId xmlns:a16="http://schemas.microsoft.com/office/drawing/2014/main" id="{B3985F85-9185-C8EB-24AF-608A51D60E8D}"/>
                  </a:ext>
                </a:extLst>
              </p:cNvPr>
              <p:cNvSpPr/>
              <p:nvPr/>
            </p:nvSpPr>
            <p:spPr>
              <a:xfrm>
                <a:off x="5961675" y="1344000"/>
                <a:ext cx="2091900" cy="1422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Platform Source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103" name="Google Shape;560;p14">
                <a:extLst>
                  <a:ext uri="{FF2B5EF4-FFF2-40B4-BE49-F238E27FC236}">
                    <a16:creationId xmlns:a16="http://schemas.microsoft.com/office/drawing/2014/main" id="{2A55C99C-D53F-254F-F7D1-354F7F1E59A5}"/>
                  </a:ext>
                </a:extLst>
              </p:cNvPr>
              <p:cNvPicPr preferRelativeResize="0"/>
              <p:nvPr/>
            </p:nvPicPr>
            <p:blipFill rotWithShape="1">
              <a:blip r:embed="rId14">
                <a:alphaModFix/>
              </a:blip>
              <a:srcRect/>
              <a:stretch/>
            </p:blipFill>
            <p:spPr>
              <a:xfrm>
                <a:off x="6012401" y="1616640"/>
                <a:ext cx="228850" cy="228850"/>
              </a:xfrm>
              <a:prstGeom prst="rect">
                <a:avLst/>
              </a:prstGeom>
              <a:noFill/>
              <a:ln>
                <a:noFill/>
              </a:ln>
            </p:spPr>
          </p:pic>
          <p:sp>
            <p:nvSpPr>
              <p:cNvPr id="104" name="Google Shape;561;p14">
                <a:extLst>
                  <a:ext uri="{FF2B5EF4-FFF2-40B4-BE49-F238E27FC236}">
                    <a16:creationId xmlns:a16="http://schemas.microsoft.com/office/drawing/2014/main" id="{908D21BF-C1E4-7809-6B52-69400941BAF7}"/>
                  </a:ext>
                </a:extLst>
              </p:cNvPr>
              <p:cNvSpPr txBox="1"/>
              <p:nvPr/>
            </p:nvSpPr>
            <p:spPr>
              <a:xfrm>
                <a:off x="6099700" y="1506440"/>
                <a:ext cx="551049" cy="92333"/>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Cloud Native IaC</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grpSp>
        <p:pic>
          <p:nvPicPr>
            <p:cNvPr id="70" name="Picture 12" descr="Argo CD Course | Training | DevOpsSchool">
              <a:extLst>
                <a:ext uri="{FF2B5EF4-FFF2-40B4-BE49-F238E27FC236}">
                  <a16:creationId xmlns:a16="http://schemas.microsoft.com/office/drawing/2014/main" id="{928D81E5-5C08-C675-E3F4-55CD13EB7F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09" t="4971" r="50808"/>
            <a:stretch/>
          </p:blipFill>
          <p:spPr bwMode="auto">
            <a:xfrm>
              <a:off x="10886273" y="3435262"/>
              <a:ext cx="369484" cy="486663"/>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13E0ABF7-C0E4-0206-E55A-61688099E19D}"/>
                </a:ext>
              </a:extLst>
            </p:cNvPr>
            <p:cNvGrpSpPr/>
            <p:nvPr/>
          </p:nvGrpSpPr>
          <p:grpSpPr>
            <a:xfrm>
              <a:off x="8624000" y="1812553"/>
              <a:ext cx="2730459" cy="676100"/>
              <a:chOff x="3854400" y="1357425"/>
              <a:chExt cx="2047844" cy="507075"/>
            </a:xfrm>
          </p:grpSpPr>
          <p:sp>
            <p:nvSpPr>
              <p:cNvPr id="96" name="Google Shape;246;p11">
                <a:extLst>
                  <a:ext uri="{FF2B5EF4-FFF2-40B4-BE49-F238E27FC236}">
                    <a16:creationId xmlns:a16="http://schemas.microsoft.com/office/drawing/2014/main" id="{2FDEC519-DE51-0915-FFB0-CE3E6120CFE1}"/>
                  </a:ext>
                </a:extLst>
              </p:cNvPr>
              <p:cNvSpPr/>
              <p:nvPr/>
            </p:nvSpPr>
            <p:spPr>
              <a:xfrm>
                <a:off x="3854400" y="1357800"/>
                <a:ext cx="2012100" cy="5067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97" name="Google Shape;248;p11">
                <a:extLst>
                  <a:ext uri="{FF2B5EF4-FFF2-40B4-BE49-F238E27FC236}">
                    <a16:creationId xmlns:a16="http://schemas.microsoft.com/office/drawing/2014/main" id="{0DDAD292-7A44-15A1-D8CB-006FC2480FFD}"/>
                  </a:ext>
                </a:extLst>
              </p:cNvPr>
              <p:cNvSpPr/>
              <p:nvPr/>
            </p:nvSpPr>
            <p:spPr>
              <a:xfrm>
                <a:off x="3854400" y="1357425"/>
                <a:ext cx="2012100" cy="1422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Application Source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98" name="Google Shape;310;p11">
                <a:extLst>
                  <a:ext uri="{FF2B5EF4-FFF2-40B4-BE49-F238E27FC236}">
                    <a16:creationId xmlns:a16="http://schemas.microsoft.com/office/drawing/2014/main" id="{17B89070-16DF-3B9C-A695-43CEC56680D9}"/>
                  </a:ext>
                </a:extLst>
              </p:cNvPr>
              <p:cNvPicPr preferRelativeResize="0"/>
              <p:nvPr/>
            </p:nvPicPr>
            <p:blipFill rotWithShape="1">
              <a:blip r:embed="rId16">
                <a:alphaModFix/>
              </a:blip>
              <a:srcRect l="39" r="29"/>
              <a:stretch/>
            </p:blipFill>
            <p:spPr>
              <a:xfrm>
                <a:off x="4521431" y="1571104"/>
                <a:ext cx="250743" cy="250925"/>
              </a:xfrm>
              <a:prstGeom prst="rect">
                <a:avLst/>
              </a:prstGeom>
              <a:noFill/>
              <a:ln>
                <a:noFill/>
              </a:ln>
            </p:spPr>
          </p:pic>
          <p:sp>
            <p:nvSpPr>
              <p:cNvPr id="99" name="Google Shape;311;p11">
                <a:extLst>
                  <a:ext uri="{FF2B5EF4-FFF2-40B4-BE49-F238E27FC236}">
                    <a16:creationId xmlns:a16="http://schemas.microsoft.com/office/drawing/2014/main" id="{E665CF20-FB7B-CBC3-BAC7-B09D83393913}"/>
                  </a:ext>
                </a:extLst>
              </p:cNvPr>
              <p:cNvSpPr txBox="1"/>
              <p:nvPr/>
            </p:nvSpPr>
            <p:spPr>
              <a:xfrm>
                <a:off x="4805498" y="1604029"/>
                <a:ext cx="1096746" cy="184666"/>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Kubernetes YAML, Helm Charts, ArgoCD Applications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100" name="Picture 4" descr="Kubernetes">
                <a:extLst>
                  <a:ext uri="{FF2B5EF4-FFF2-40B4-BE49-F238E27FC236}">
                    <a16:creationId xmlns:a16="http://schemas.microsoft.com/office/drawing/2014/main" id="{78A32175-9006-1A51-3F31-BD5B2DBD5E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31824" y="1556455"/>
                <a:ext cx="263992" cy="26755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6" descr="external-secrets">
              <a:extLst>
                <a:ext uri="{FF2B5EF4-FFF2-40B4-BE49-F238E27FC236}">
                  <a16:creationId xmlns:a16="http://schemas.microsoft.com/office/drawing/2014/main" id="{A24F8F5F-1AFC-E7E6-150A-E0876868122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22737" y="5946630"/>
              <a:ext cx="372135" cy="372135"/>
            </a:xfrm>
            <a:prstGeom prst="rect">
              <a:avLst/>
            </a:prstGeom>
            <a:noFill/>
            <a:extLst>
              <a:ext uri="{909E8E84-426E-40DD-AFC4-6F175D3DCCD1}">
                <a14:hiddenFill xmlns:a14="http://schemas.microsoft.com/office/drawing/2010/main">
                  <a:solidFill>
                    <a:srgbClr val="FFFFFF"/>
                  </a:solidFill>
                </a14:hiddenFill>
              </a:ext>
            </a:extLst>
          </p:spPr>
        </p:pic>
        <p:sp>
          <p:nvSpPr>
            <p:cNvPr id="73" name="Google Shape;294;p11">
              <a:extLst>
                <a:ext uri="{FF2B5EF4-FFF2-40B4-BE49-F238E27FC236}">
                  <a16:creationId xmlns:a16="http://schemas.microsoft.com/office/drawing/2014/main" id="{14A5DB0B-1DBF-2DDE-C520-342A64AB9A96}"/>
                </a:ext>
              </a:extLst>
            </p:cNvPr>
            <p:cNvSpPr txBox="1"/>
            <p:nvPr/>
          </p:nvSpPr>
          <p:spPr>
            <a:xfrm>
              <a:off x="6833337" y="6009585"/>
              <a:ext cx="1428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External Secrets Operator</a:t>
              </a:r>
              <a:endParaRPr kumimoji="0" sz="800" b="1"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74" name="Picture 10">
              <a:extLst>
                <a:ext uri="{FF2B5EF4-FFF2-40B4-BE49-F238E27FC236}">
                  <a16:creationId xmlns:a16="http://schemas.microsoft.com/office/drawing/2014/main" id="{E6C25186-9BE2-C0E7-4371-E3AFE3F727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59242" y="5101075"/>
              <a:ext cx="409860" cy="41808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Google Shape;271;p11">
              <a:extLst>
                <a:ext uri="{FF2B5EF4-FFF2-40B4-BE49-F238E27FC236}">
                  <a16:creationId xmlns:a16="http://schemas.microsoft.com/office/drawing/2014/main" id="{DF08325A-B619-5CF4-6250-CAE976EFA1B2}"/>
                </a:ext>
              </a:extLst>
            </p:cNvPr>
            <p:cNvCxnSpPr>
              <a:cxnSpLocks/>
              <a:stCxn id="96" idx="2"/>
              <a:endCxn id="27" idx="0"/>
            </p:cNvCxnSpPr>
            <p:nvPr/>
          </p:nvCxnSpPr>
          <p:spPr>
            <a:xfrm rot="5400000">
              <a:off x="7026302" y="26656"/>
              <a:ext cx="477103" cy="5401096"/>
            </a:xfrm>
            <a:prstGeom prst="bentConnector3">
              <a:avLst>
                <a:gd name="adj1" fmla="val 46007"/>
              </a:avLst>
            </a:prstGeom>
            <a:noFill/>
            <a:ln w="9525" cap="flat" cmpd="sng">
              <a:solidFill>
                <a:schemeClr val="tx1"/>
              </a:solidFill>
              <a:prstDash val="solid"/>
              <a:round/>
              <a:headEnd type="triangle" w="med" len="med"/>
              <a:tailEnd type="triangle" w="med" len="med"/>
            </a:ln>
          </p:spPr>
        </p:cxnSp>
        <p:cxnSp>
          <p:nvCxnSpPr>
            <p:cNvPr id="76" name="Google Shape;272;p11">
              <a:extLst>
                <a:ext uri="{FF2B5EF4-FFF2-40B4-BE49-F238E27FC236}">
                  <a16:creationId xmlns:a16="http://schemas.microsoft.com/office/drawing/2014/main" id="{9589E3D7-CB0F-35D2-D4C0-883BA7BF4B35}"/>
                </a:ext>
              </a:extLst>
            </p:cNvPr>
            <p:cNvCxnSpPr>
              <a:cxnSpLocks/>
            </p:cNvCxnSpPr>
            <p:nvPr/>
          </p:nvCxnSpPr>
          <p:spPr>
            <a:xfrm rot="5400000">
              <a:off x="10588626" y="2958239"/>
              <a:ext cx="938863" cy="4"/>
            </a:xfrm>
            <a:prstGeom prst="bentConnector3">
              <a:avLst>
                <a:gd name="adj1" fmla="val 50000"/>
              </a:avLst>
            </a:prstGeom>
            <a:noFill/>
            <a:ln w="9525" cap="flat" cmpd="sng">
              <a:solidFill>
                <a:schemeClr val="tx1"/>
              </a:solidFill>
              <a:prstDash val="solid"/>
              <a:round/>
              <a:headEnd type="triangle" w="med" len="med"/>
              <a:tailEnd type="triangle" w="med" len="med"/>
            </a:ln>
          </p:spPr>
        </p:cxnSp>
        <p:pic>
          <p:nvPicPr>
            <p:cNvPr id="77" name="Google Shape;644;p15">
              <a:extLst>
                <a:ext uri="{FF2B5EF4-FFF2-40B4-BE49-F238E27FC236}">
                  <a16:creationId xmlns:a16="http://schemas.microsoft.com/office/drawing/2014/main" id="{B1B1FF20-0877-B6E3-53E4-C7A489EC9E0F}"/>
                </a:ext>
              </a:extLst>
            </p:cNvPr>
            <p:cNvPicPr preferRelativeResize="0"/>
            <p:nvPr/>
          </p:nvPicPr>
          <p:blipFill rotWithShape="1">
            <a:blip r:embed="rId20">
              <a:alphaModFix/>
            </a:blip>
            <a:srcRect/>
            <a:stretch/>
          </p:blipFill>
          <p:spPr>
            <a:xfrm>
              <a:off x="6892090" y="5139962"/>
              <a:ext cx="305133" cy="305133"/>
            </a:xfrm>
            <a:prstGeom prst="rect">
              <a:avLst/>
            </a:prstGeom>
            <a:noFill/>
            <a:ln>
              <a:noFill/>
            </a:ln>
          </p:spPr>
        </p:pic>
        <p:sp>
          <p:nvSpPr>
            <p:cNvPr id="78" name="Google Shape;645;p15">
              <a:extLst>
                <a:ext uri="{FF2B5EF4-FFF2-40B4-BE49-F238E27FC236}">
                  <a16:creationId xmlns:a16="http://schemas.microsoft.com/office/drawing/2014/main" id="{A81FF019-B144-C2DC-A368-12991EB274CA}"/>
                </a:ext>
              </a:extLst>
            </p:cNvPr>
            <p:cNvSpPr txBox="1"/>
            <p:nvPr/>
          </p:nvSpPr>
          <p:spPr>
            <a:xfrm>
              <a:off x="7286087" y="5221742"/>
              <a:ext cx="10380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Prometheus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79" name="Picture 8">
              <a:extLst>
                <a:ext uri="{FF2B5EF4-FFF2-40B4-BE49-F238E27FC236}">
                  <a16:creationId xmlns:a16="http://schemas.microsoft.com/office/drawing/2014/main" id="{C4127535-89D7-1528-C822-0B5AA61E4867}"/>
                </a:ext>
              </a:extLst>
            </p:cNvPr>
            <p:cNvPicPr>
              <a:picLocks noChangeAspect="1" noChangeArrowheads="1"/>
            </p:cNvPicPr>
            <p:nvPr/>
          </p:nvPicPr>
          <p:blipFill>
            <a:blip r:embed="rId21"/>
            <a:srcRect/>
            <a:stretch/>
          </p:blipFill>
          <p:spPr bwMode="auto">
            <a:xfrm>
              <a:off x="7817832" y="2169780"/>
              <a:ext cx="245293" cy="276630"/>
            </a:xfrm>
            <a:prstGeom prst="rect">
              <a:avLst/>
            </a:prstGeom>
            <a:noFill/>
            <a:extLst>
              <a:ext uri="{909E8E84-426E-40DD-AFC4-6F175D3DCCD1}">
                <a14:hiddenFill xmlns:a14="http://schemas.microsoft.com/office/drawing/2010/main">
                  <a:solidFill>
                    <a:srgbClr val="FFFFFF"/>
                  </a:solidFill>
                </a14:hiddenFill>
              </a:ext>
            </a:extLst>
          </p:spPr>
        </p:pic>
        <p:sp>
          <p:nvSpPr>
            <p:cNvPr id="80" name="Google Shape;291;p11">
              <a:extLst>
                <a:ext uri="{FF2B5EF4-FFF2-40B4-BE49-F238E27FC236}">
                  <a16:creationId xmlns:a16="http://schemas.microsoft.com/office/drawing/2014/main" id="{7FC36D76-C9B2-6B93-92C2-48AB9DA29D89}"/>
                </a:ext>
              </a:extLst>
            </p:cNvPr>
            <p:cNvSpPr txBox="1"/>
            <p:nvPr/>
          </p:nvSpPr>
          <p:spPr>
            <a:xfrm>
              <a:off x="6296078" y="3439833"/>
              <a:ext cx="731600" cy="861774"/>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AKS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control plane cluster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a:t>
              </a: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loud-native IaC</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GitOps</a:t>
              </a:r>
            </a:p>
          </p:txBody>
        </p:sp>
        <p:pic>
          <p:nvPicPr>
            <p:cNvPr id="81" name="Picture 80">
              <a:extLst>
                <a:ext uri="{FF2B5EF4-FFF2-40B4-BE49-F238E27FC236}">
                  <a16:creationId xmlns:a16="http://schemas.microsoft.com/office/drawing/2014/main" id="{4C20DDC5-C9F1-5263-B190-17D08448529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7245914" y="3568983"/>
              <a:ext cx="344668" cy="344668"/>
            </a:xfrm>
            <a:prstGeom prst="rect">
              <a:avLst/>
            </a:prstGeom>
          </p:spPr>
        </p:pic>
        <p:pic>
          <p:nvPicPr>
            <p:cNvPr id="82" name="Picture 4">
              <a:extLst>
                <a:ext uri="{FF2B5EF4-FFF2-40B4-BE49-F238E27FC236}">
                  <a16:creationId xmlns:a16="http://schemas.microsoft.com/office/drawing/2014/main" id="{D29BB4AB-5A64-5AF9-F8D7-661EB6DE22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08322" y="2154286"/>
              <a:ext cx="333466" cy="333466"/>
            </a:xfrm>
            <a:prstGeom prst="rect">
              <a:avLst/>
            </a:prstGeom>
            <a:noFill/>
            <a:extLst>
              <a:ext uri="{909E8E84-426E-40DD-AFC4-6F175D3DCCD1}">
                <a14:hiddenFill xmlns:a14="http://schemas.microsoft.com/office/drawing/2010/main">
                  <a:solidFill>
                    <a:srgbClr val="FFFFFF"/>
                  </a:solidFill>
                </a14:hiddenFill>
              </a:ext>
            </a:extLst>
          </p:spPr>
        </p:pic>
        <p:sp>
          <p:nvSpPr>
            <p:cNvPr id="83" name="Google Shape;561;p14">
              <a:extLst>
                <a:ext uri="{FF2B5EF4-FFF2-40B4-BE49-F238E27FC236}">
                  <a16:creationId xmlns:a16="http://schemas.microsoft.com/office/drawing/2014/main" id="{C904BEF4-E559-42D8-7277-BF1F356FF626}"/>
                </a:ext>
              </a:extLst>
            </p:cNvPr>
            <p:cNvSpPr txBox="1"/>
            <p:nvPr/>
          </p:nvSpPr>
          <p:spPr>
            <a:xfrm>
              <a:off x="7405582" y="2023026"/>
              <a:ext cx="734732"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IaC</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84" name="Google Shape;291;p11">
              <a:extLst>
                <a:ext uri="{FF2B5EF4-FFF2-40B4-BE49-F238E27FC236}">
                  <a16:creationId xmlns:a16="http://schemas.microsoft.com/office/drawing/2014/main" id="{0828A6C7-0512-B6BF-E651-F1F4D7F8D025}"/>
                </a:ext>
              </a:extLst>
            </p:cNvPr>
            <p:cNvSpPr txBox="1"/>
            <p:nvPr/>
          </p:nvSpPr>
          <p:spPr>
            <a:xfrm>
              <a:off x="7064127" y="3949830"/>
              <a:ext cx="731600" cy="123111"/>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85" name="Picture 4">
              <a:extLst>
                <a:ext uri="{FF2B5EF4-FFF2-40B4-BE49-F238E27FC236}">
                  <a16:creationId xmlns:a16="http://schemas.microsoft.com/office/drawing/2014/main" id="{0B9478F2-0564-BA98-0E08-D606901C0D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14680" y="2168866"/>
              <a:ext cx="247142" cy="31978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Wilfried Woivré &amp; Azure | Azure Bicep - Infrastructure as code, next step">
              <a:extLst>
                <a:ext uri="{FF2B5EF4-FFF2-40B4-BE49-F238E27FC236}">
                  <a16:creationId xmlns:a16="http://schemas.microsoft.com/office/drawing/2014/main" id="{C0B18A1C-A714-ACF3-B99D-608600E233E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04947" y="2177537"/>
              <a:ext cx="267010" cy="26701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Pulumi Icon Logo PNG Vector (SVG) Free Download">
              <a:extLst>
                <a:ext uri="{FF2B5EF4-FFF2-40B4-BE49-F238E27FC236}">
                  <a16:creationId xmlns:a16="http://schemas.microsoft.com/office/drawing/2014/main" id="{1A67A43E-2F51-D186-51F1-7FC6C2304D4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62951" y="2177857"/>
              <a:ext cx="248969" cy="262995"/>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a:extLst>
                <a:ext uri="{FF2B5EF4-FFF2-40B4-BE49-F238E27FC236}">
                  <a16:creationId xmlns:a16="http://schemas.microsoft.com/office/drawing/2014/main" id="{383A0A38-3379-8C67-F34D-B43741A6331A}"/>
                </a:ext>
              </a:extLst>
            </p:cNvPr>
            <p:cNvSpPr/>
            <p:nvPr/>
          </p:nvSpPr>
          <p:spPr>
            <a:xfrm>
              <a:off x="7634043" y="3720652"/>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1</a:t>
              </a:r>
            </a:p>
          </p:txBody>
        </p:sp>
        <p:sp>
          <p:nvSpPr>
            <p:cNvPr id="89" name="Oval 88">
              <a:extLst>
                <a:ext uri="{FF2B5EF4-FFF2-40B4-BE49-F238E27FC236}">
                  <a16:creationId xmlns:a16="http://schemas.microsoft.com/office/drawing/2014/main" id="{EAE05743-CED6-6E30-80E7-74E372A10B9E}"/>
                </a:ext>
              </a:extLst>
            </p:cNvPr>
            <p:cNvSpPr/>
            <p:nvPr/>
          </p:nvSpPr>
          <p:spPr>
            <a:xfrm>
              <a:off x="6042597" y="3712769"/>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3</a:t>
              </a:r>
            </a:p>
          </p:txBody>
        </p:sp>
        <p:sp>
          <p:nvSpPr>
            <p:cNvPr id="90" name="Oval 89">
              <a:extLst>
                <a:ext uri="{FF2B5EF4-FFF2-40B4-BE49-F238E27FC236}">
                  <a16:creationId xmlns:a16="http://schemas.microsoft.com/office/drawing/2014/main" id="{F6D45CC3-4D51-D4B2-FB86-C10F892C061D}"/>
                </a:ext>
              </a:extLst>
            </p:cNvPr>
            <p:cNvSpPr/>
            <p:nvPr/>
          </p:nvSpPr>
          <p:spPr>
            <a:xfrm>
              <a:off x="6475866" y="2385412"/>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4</a:t>
              </a:r>
            </a:p>
          </p:txBody>
        </p:sp>
        <p:sp>
          <p:nvSpPr>
            <p:cNvPr id="91" name="Oval 90">
              <a:extLst>
                <a:ext uri="{FF2B5EF4-FFF2-40B4-BE49-F238E27FC236}">
                  <a16:creationId xmlns:a16="http://schemas.microsoft.com/office/drawing/2014/main" id="{B3B65148-A398-FD36-C9F6-AB4E4B683FF7}"/>
                </a:ext>
              </a:extLst>
            </p:cNvPr>
            <p:cNvSpPr/>
            <p:nvPr/>
          </p:nvSpPr>
          <p:spPr>
            <a:xfrm>
              <a:off x="10906586" y="2775754"/>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2</a:t>
              </a:r>
            </a:p>
          </p:txBody>
        </p:sp>
        <p:cxnSp>
          <p:nvCxnSpPr>
            <p:cNvPr id="92" name="Straight Connector 91">
              <a:extLst>
                <a:ext uri="{FF2B5EF4-FFF2-40B4-BE49-F238E27FC236}">
                  <a16:creationId xmlns:a16="http://schemas.microsoft.com/office/drawing/2014/main" id="{383F4EA7-EF59-BCB4-E1B3-3F2E0D561C39}"/>
                </a:ext>
              </a:extLst>
            </p:cNvPr>
            <p:cNvCxnSpPr/>
            <p:nvPr/>
          </p:nvCxnSpPr>
          <p:spPr>
            <a:xfrm>
              <a:off x="7125319" y="3496881"/>
              <a:ext cx="0" cy="801309"/>
            </a:xfrm>
            <a:prstGeom prst="line">
              <a:avLst/>
            </a:prstGeom>
            <a:ln w="12700">
              <a:solidFill>
                <a:schemeClr val="tx1"/>
              </a:solidFill>
              <a:prstDash val="sysDot"/>
              <a:headEnd type="none" w="lg" len="med"/>
              <a:tailEnd type="none" w="lg" len="med"/>
            </a:ln>
          </p:spPr>
          <p:style>
            <a:lnRef idx="1">
              <a:schemeClr val="dk1"/>
            </a:lnRef>
            <a:fillRef idx="0">
              <a:schemeClr val="dk1"/>
            </a:fillRef>
            <a:effectRef idx="0">
              <a:schemeClr val="dk1"/>
            </a:effectRef>
            <a:fontRef idx="minor">
              <a:schemeClr val="tx1"/>
            </a:fontRef>
          </p:style>
        </p:cxnSp>
        <p:pic>
          <p:nvPicPr>
            <p:cNvPr id="93" name="Picture 92">
              <a:extLst>
                <a:ext uri="{FF2B5EF4-FFF2-40B4-BE49-F238E27FC236}">
                  <a16:creationId xmlns:a16="http://schemas.microsoft.com/office/drawing/2014/main" id="{8147C79A-D9C2-3822-A8AD-4C37488F3F67}"/>
                </a:ext>
              </a:extLst>
            </p:cNvPr>
            <p:cNvPicPr>
              <a:picLocks noChangeAspect="1"/>
            </p:cNvPicPr>
            <p:nvPr/>
          </p:nvPicPr>
          <p:blipFill>
            <a:blip r:embed="rId27"/>
            <a:stretch>
              <a:fillRect/>
            </a:stretch>
          </p:blipFill>
          <p:spPr>
            <a:xfrm>
              <a:off x="11207296" y="468039"/>
              <a:ext cx="597861" cy="207133"/>
            </a:xfrm>
            <a:prstGeom prst="rect">
              <a:avLst/>
            </a:prstGeom>
          </p:spPr>
        </p:pic>
        <p:pic>
          <p:nvPicPr>
            <p:cNvPr id="94" name="Picture 12" descr="Argo CD Course | Training | DevOpsSchool">
              <a:extLst>
                <a:ext uri="{FF2B5EF4-FFF2-40B4-BE49-F238E27FC236}">
                  <a16:creationId xmlns:a16="http://schemas.microsoft.com/office/drawing/2014/main" id="{B149D439-72D2-C471-C24F-9386BE5838B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09" t="4971" r="50808"/>
            <a:stretch/>
          </p:blipFill>
          <p:spPr bwMode="auto">
            <a:xfrm flipH="1">
              <a:off x="6853297" y="4098324"/>
              <a:ext cx="144660" cy="190538"/>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1864798F-B763-C978-EADD-E13FBBE0CB91}"/>
                </a:ext>
              </a:extLst>
            </p:cNvPr>
            <p:cNvSpPr/>
            <p:nvPr/>
          </p:nvSpPr>
          <p:spPr>
            <a:xfrm>
              <a:off x="6942137" y="1073633"/>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5</a:t>
              </a:r>
            </a:p>
          </p:txBody>
        </p:sp>
      </p:grpSp>
    </p:spTree>
    <p:extLst>
      <p:ext uri="{BB962C8B-B14F-4D97-AF65-F5344CB8AC3E}">
        <p14:creationId xmlns:p14="http://schemas.microsoft.com/office/powerpoint/2010/main" val="36381560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70211D2-B0EF-2F81-D90A-F069114C569B}"/>
              </a:ext>
            </a:extLst>
          </p:cNvPr>
          <p:cNvSpPr>
            <a:spLocks noGrp="1"/>
          </p:cNvSpPr>
          <p:nvPr>
            <p:ph type="subTitle" idx="1"/>
          </p:nvPr>
        </p:nvSpPr>
        <p:spPr/>
        <p:txBody>
          <a:bodyPr/>
          <a:lstStyle/>
          <a:p>
            <a:endParaRPr lang="en-AU"/>
          </a:p>
        </p:txBody>
      </p:sp>
      <p:sp>
        <p:nvSpPr>
          <p:cNvPr id="5" name="Title 4">
            <a:extLst>
              <a:ext uri="{FF2B5EF4-FFF2-40B4-BE49-F238E27FC236}">
                <a16:creationId xmlns:a16="http://schemas.microsoft.com/office/drawing/2014/main" id="{E0473550-8964-7417-C58E-114919192F9C}"/>
              </a:ext>
            </a:extLst>
          </p:cNvPr>
          <p:cNvSpPr>
            <a:spLocks noGrp="1"/>
          </p:cNvSpPr>
          <p:nvPr>
            <p:ph type="ctrTitle"/>
          </p:nvPr>
        </p:nvSpPr>
        <p:spPr/>
        <p:txBody>
          <a:bodyPr/>
          <a:lstStyle/>
          <a:p>
            <a:r>
              <a:rPr lang="en-AU" dirty="0"/>
              <a:t>Current Challenges</a:t>
            </a:r>
          </a:p>
        </p:txBody>
      </p:sp>
    </p:spTree>
    <p:extLst>
      <p:ext uri="{BB962C8B-B14F-4D97-AF65-F5344CB8AC3E}">
        <p14:creationId xmlns:p14="http://schemas.microsoft.com/office/powerpoint/2010/main" val="82665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2277449-AF06-D9FF-FE55-0FD2EF98971B}"/>
              </a:ext>
            </a:extLst>
          </p:cNvPr>
          <p:cNvSpPr>
            <a:spLocks noGrp="1"/>
          </p:cNvSpPr>
          <p:nvPr>
            <p:ph type="subTitle" idx="1"/>
          </p:nvPr>
        </p:nvSpPr>
        <p:spPr/>
        <p:txBody>
          <a:bodyPr>
            <a:normAutofit fontScale="85000" lnSpcReduction="10000"/>
          </a:bodyPr>
          <a:lstStyle/>
          <a:p>
            <a:r>
              <a:rPr lang="en-AU" dirty="0"/>
              <a:t>https://github.com/willvelida/cloud-native-platform-engineering-azure</a:t>
            </a:r>
          </a:p>
        </p:txBody>
      </p:sp>
      <p:sp>
        <p:nvSpPr>
          <p:cNvPr id="3" name="Title 2">
            <a:extLst>
              <a:ext uri="{FF2B5EF4-FFF2-40B4-BE49-F238E27FC236}">
                <a16:creationId xmlns:a16="http://schemas.microsoft.com/office/drawing/2014/main" id="{29E17B76-6C8D-0579-9AEE-E49D27DEE737}"/>
              </a:ext>
            </a:extLst>
          </p:cNvPr>
          <p:cNvSpPr>
            <a:spLocks noGrp="1"/>
          </p:cNvSpPr>
          <p:nvPr>
            <p:ph type="ctrTitle"/>
          </p:nvPr>
        </p:nvSpPr>
        <p:spPr/>
        <p:txBody>
          <a:bodyPr/>
          <a:lstStyle/>
          <a:p>
            <a:r>
              <a:rPr lang="en-AU" dirty="0"/>
              <a:t>DEMOS</a:t>
            </a:r>
          </a:p>
        </p:txBody>
      </p:sp>
    </p:spTree>
    <p:extLst>
      <p:ext uri="{BB962C8B-B14F-4D97-AF65-F5344CB8AC3E}">
        <p14:creationId xmlns:p14="http://schemas.microsoft.com/office/powerpoint/2010/main" val="114314260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CE3F-CBAA-FEE2-C48F-5EFD7139741E}"/>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4CA5D6F-2996-2453-9A3C-132738AFFE90}"/>
              </a:ext>
            </a:extLst>
          </p:cNvPr>
          <p:cNvSpPr>
            <a:spLocks noGrp="1"/>
          </p:cNvSpPr>
          <p:nvPr>
            <p:ph sz="half" idx="2"/>
          </p:nvPr>
        </p:nvSpPr>
        <p:spPr/>
        <p:txBody>
          <a:bodyPr>
            <a:normAutofit fontScale="77500" lnSpcReduction="20000"/>
          </a:bodyPr>
          <a:lstStyle/>
          <a:p>
            <a:r>
              <a:rPr lang="en-AU" dirty="0"/>
              <a:t>Self service: keep developers focused on delivering value quickly</a:t>
            </a:r>
          </a:p>
          <a:p>
            <a:r>
              <a:rPr lang="en-AU" dirty="0"/>
              <a:t>Secure, governed development, but with team-level flexibility.</a:t>
            </a:r>
          </a:p>
          <a:p>
            <a:r>
              <a:rPr lang="en-AU" dirty="0"/>
              <a:t>Rapid, secure project and team member onboarding/offboarding</a:t>
            </a:r>
          </a:p>
          <a:p>
            <a:r>
              <a:rPr lang="en-AU" dirty="0"/>
              <a:t>Simplified shared API, service discovery, adoption, publishing across teams.</a:t>
            </a:r>
          </a:p>
          <a:p>
            <a:r>
              <a:rPr lang="en-AU" dirty="0"/>
              <a:t>Improve collaboration while maintaining tool choice</a:t>
            </a:r>
          </a:p>
          <a:p>
            <a:r>
              <a:rPr lang="en-AU" dirty="0"/>
              <a:t>Costs optimized across various tools, vendors, and teams.</a:t>
            </a:r>
          </a:p>
        </p:txBody>
      </p:sp>
      <p:sp>
        <p:nvSpPr>
          <p:cNvPr id="14" name="Content Placeholder 13">
            <a:extLst>
              <a:ext uri="{FF2B5EF4-FFF2-40B4-BE49-F238E27FC236}">
                <a16:creationId xmlns:a16="http://schemas.microsoft.com/office/drawing/2014/main" id="{AC8EB16A-73BE-2B36-33E2-4DB8D8E65002}"/>
              </a:ext>
            </a:extLst>
          </p:cNvPr>
          <p:cNvSpPr>
            <a:spLocks noGrp="1"/>
          </p:cNvSpPr>
          <p:nvPr>
            <p:ph sz="quarter" idx="4"/>
          </p:nvPr>
        </p:nvSpPr>
        <p:spPr/>
        <p:txBody>
          <a:bodyPr>
            <a:normAutofit fontScale="77500" lnSpcReduction="20000"/>
          </a:bodyPr>
          <a:lstStyle/>
          <a:p>
            <a:r>
              <a:rPr lang="en-AU" dirty="0"/>
              <a:t>Engineering Platform managed as a product.</a:t>
            </a:r>
          </a:p>
          <a:p>
            <a:r>
              <a:rPr lang="en-AU" dirty="0"/>
              <a:t>Developers are the primary customer – automate away as much as possible</a:t>
            </a:r>
          </a:p>
          <a:p>
            <a:r>
              <a:rPr lang="en-AU" dirty="0"/>
              <a:t>Security, architecture, operations are key stakeholders, provide input.</a:t>
            </a:r>
          </a:p>
        </p:txBody>
      </p:sp>
      <p:sp>
        <p:nvSpPr>
          <p:cNvPr id="13" name="Text Placeholder 12">
            <a:extLst>
              <a:ext uri="{FF2B5EF4-FFF2-40B4-BE49-F238E27FC236}">
                <a16:creationId xmlns:a16="http://schemas.microsoft.com/office/drawing/2014/main" id="{05A2FDAE-A02C-2067-9D17-25478E5BB38D}"/>
              </a:ext>
            </a:extLst>
          </p:cNvPr>
          <p:cNvSpPr>
            <a:spLocks noGrp="1"/>
          </p:cNvSpPr>
          <p:nvPr>
            <p:ph type="body" sz="quarter" idx="3"/>
          </p:nvPr>
        </p:nvSpPr>
        <p:spPr/>
        <p:txBody>
          <a:bodyPr/>
          <a:lstStyle/>
          <a:p>
            <a:r>
              <a:rPr lang="en-AU" dirty="0">
                <a:solidFill>
                  <a:schemeClr val="accent5"/>
                </a:solidFill>
              </a:rPr>
              <a:t>CULTURE SHIFT TO PRODUCT MENTALITY</a:t>
            </a:r>
          </a:p>
        </p:txBody>
      </p:sp>
      <p:sp>
        <p:nvSpPr>
          <p:cNvPr id="11" name="Text Placeholder 10">
            <a:extLst>
              <a:ext uri="{FF2B5EF4-FFF2-40B4-BE49-F238E27FC236}">
                <a16:creationId xmlns:a16="http://schemas.microsoft.com/office/drawing/2014/main" id="{AF827441-06D6-4EEF-0A25-D0CADA788C7F}"/>
              </a:ext>
            </a:extLst>
          </p:cNvPr>
          <p:cNvSpPr>
            <a:spLocks noGrp="1"/>
          </p:cNvSpPr>
          <p:nvPr>
            <p:ph type="body" idx="1"/>
          </p:nvPr>
        </p:nvSpPr>
        <p:spPr/>
        <p:txBody>
          <a:bodyPr/>
          <a:lstStyle/>
          <a:p>
            <a:r>
              <a:rPr lang="en-AU" dirty="0">
                <a:solidFill>
                  <a:schemeClr val="accent2"/>
                </a:solidFill>
              </a:rPr>
              <a:t>SELF SERVICE WITH GUARDRAILS</a:t>
            </a:r>
          </a:p>
        </p:txBody>
      </p:sp>
      <p:sp>
        <p:nvSpPr>
          <p:cNvPr id="4" name="Title 3">
            <a:extLst>
              <a:ext uri="{FF2B5EF4-FFF2-40B4-BE49-F238E27FC236}">
                <a16:creationId xmlns:a16="http://schemas.microsoft.com/office/drawing/2014/main" id="{EB3F6B22-7415-87F0-F243-556F15798482}"/>
              </a:ext>
            </a:extLst>
          </p:cNvPr>
          <p:cNvSpPr>
            <a:spLocks noGrp="1"/>
          </p:cNvSpPr>
          <p:nvPr>
            <p:ph type="title"/>
          </p:nvPr>
        </p:nvSpPr>
        <p:spPr/>
        <p:txBody>
          <a:bodyPr>
            <a:noAutofit/>
          </a:bodyPr>
          <a:lstStyle/>
          <a:p>
            <a:r>
              <a:rPr lang="en-AU" sz="3200" dirty="0"/>
              <a:t>Recap of the common goals</a:t>
            </a:r>
          </a:p>
        </p:txBody>
      </p:sp>
    </p:spTree>
    <p:extLst>
      <p:ext uri="{BB962C8B-B14F-4D97-AF65-F5344CB8AC3E}">
        <p14:creationId xmlns:p14="http://schemas.microsoft.com/office/powerpoint/2010/main" val="282796068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E9F97-172B-209A-A6D1-F124744B9496}"/>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FDA3AD1-8A1A-3C26-CD88-D9B2FA2014CC}"/>
              </a:ext>
            </a:extLst>
          </p:cNvPr>
          <p:cNvGraphicFramePr>
            <a:graphicFrameLocks noGrp="1"/>
          </p:cNvGraphicFramePr>
          <p:nvPr>
            <p:ph sz="half" idx="1"/>
          </p:nvPr>
        </p:nvGraphicFramePr>
        <p:xfrm>
          <a:off x="1082185" y="2440568"/>
          <a:ext cx="4841505" cy="3801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BD8D95DD-6139-1E39-A897-F3ED44A79A6A}"/>
              </a:ext>
            </a:extLst>
          </p:cNvPr>
          <p:cNvSpPr>
            <a:spLocks noGrp="1"/>
          </p:cNvSpPr>
          <p:nvPr>
            <p:ph type="title"/>
          </p:nvPr>
        </p:nvSpPr>
        <p:spPr/>
        <p:txBody>
          <a:bodyPr/>
          <a:lstStyle/>
          <a:p>
            <a:r>
              <a:rPr lang="en-AU" dirty="0"/>
              <a:t>Platform Engineering motions</a:t>
            </a:r>
          </a:p>
        </p:txBody>
      </p:sp>
      <p:pic>
        <p:nvPicPr>
          <p:cNvPr id="7" name="Content Placeholder 12">
            <a:extLst>
              <a:ext uri="{FF2B5EF4-FFF2-40B4-BE49-F238E27FC236}">
                <a16:creationId xmlns:a16="http://schemas.microsoft.com/office/drawing/2014/main" id="{AAA1CF7D-DF36-7E0F-8889-09E672292FFB}"/>
              </a:ext>
              <a:ext uri="{C183D7F6-B498-43B3-948B-1728B52AA6E4}">
                <adec:decorative xmlns:adec="http://schemas.microsoft.com/office/drawing/2017/decorative" val="1"/>
              </a:ext>
            </a:extLst>
          </p:cNvPr>
          <p:cNvPicPr>
            <a:picLocks noGrp="1" noChangeAspect="1"/>
          </p:cNvPicPr>
          <p:nvPr>
            <p:ph sz="half" idx="2"/>
          </p:nvPr>
        </p:nvPicPr>
        <p:blipFill>
          <a:blip r:embed="rId7"/>
          <a:stretch>
            <a:fillRect/>
          </a:stretch>
        </p:blipFill>
        <p:spPr bwMode="auto">
          <a:xfrm>
            <a:off x="6172200" y="3070794"/>
            <a:ext cx="4805363" cy="25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6311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cal user interface, text, application">
            <a:extLst>
              <a:ext uri="{FF2B5EF4-FFF2-40B4-BE49-F238E27FC236}">
                <a16:creationId xmlns:a16="http://schemas.microsoft.com/office/drawing/2014/main" id="{13205A7E-2B5E-9ED1-A36D-82A46F1F0D2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91" r="1991"/>
          <a:stretch/>
        </p:blipFill>
        <p:spPr bwMode="auto">
          <a:xfrm>
            <a:off x="20" y="10"/>
            <a:ext cx="658493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33" name="Subtitle 2">
            <a:extLst>
              <a:ext uri="{FF2B5EF4-FFF2-40B4-BE49-F238E27FC236}">
                <a16:creationId xmlns:a16="http://schemas.microsoft.com/office/drawing/2014/main" id="{39B6E171-84E9-E099-ECAF-203093003710}"/>
              </a:ext>
            </a:extLst>
          </p:cNvPr>
          <p:cNvSpPr>
            <a:spLocks noGrp="1"/>
          </p:cNvSpPr>
          <p:nvPr>
            <p:ph type="subTitle" idx="1"/>
          </p:nvPr>
        </p:nvSpPr>
        <p:spPr>
          <a:xfrm>
            <a:off x="6949438" y="4663440"/>
            <a:ext cx="4146281" cy="1184585"/>
          </a:xfrm>
        </p:spPr>
        <p:txBody>
          <a:bodyPr/>
          <a:lstStyle/>
          <a:p>
            <a:endParaRPr lang="en-US"/>
          </a:p>
        </p:txBody>
      </p:sp>
      <p:sp>
        <p:nvSpPr>
          <p:cNvPr id="5" name="Title 4">
            <a:extLst>
              <a:ext uri="{FF2B5EF4-FFF2-40B4-BE49-F238E27FC236}">
                <a16:creationId xmlns:a16="http://schemas.microsoft.com/office/drawing/2014/main" id="{48C1C3A4-504A-6897-6372-12AE5314484B}"/>
              </a:ext>
            </a:extLst>
          </p:cNvPr>
          <p:cNvSpPr>
            <a:spLocks noGrp="1"/>
          </p:cNvSpPr>
          <p:nvPr>
            <p:ph type="ctrTitle"/>
          </p:nvPr>
        </p:nvSpPr>
        <p:spPr>
          <a:xfrm>
            <a:off x="6949439" y="1088136"/>
            <a:ext cx="4146281" cy="3475236"/>
          </a:xfrm>
        </p:spPr>
        <p:txBody>
          <a:bodyPr anchor="b">
            <a:normAutofit/>
          </a:bodyPr>
          <a:lstStyle/>
          <a:p>
            <a:r>
              <a:rPr lang="en-AU" sz="4600" dirty="0"/>
              <a:t>Check out Dylan’s session tomorrow!</a:t>
            </a:r>
          </a:p>
        </p:txBody>
      </p:sp>
    </p:spTree>
    <p:extLst>
      <p:ext uri="{BB962C8B-B14F-4D97-AF65-F5344CB8AC3E}">
        <p14:creationId xmlns:p14="http://schemas.microsoft.com/office/powerpoint/2010/main" val="261645353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51E340-EC2E-8082-FCAC-93859B26D67D}"/>
              </a:ext>
            </a:extLst>
          </p:cNvPr>
          <p:cNvSpPr>
            <a:spLocks noGrp="1"/>
          </p:cNvSpPr>
          <p:nvPr>
            <p:ph type="title"/>
          </p:nvPr>
        </p:nvSpPr>
        <p:spPr/>
        <p:txBody>
          <a:bodyPr/>
          <a:lstStyle/>
          <a:p>
            <a:r>
              <a:rPr lang="en-AU" dirty="0"/>
              <a:t>Thank you</a:t>
            </a:r>
          </a:p>
        </p:txBody>
      </p:sp>
      <p:pic>
        <p:nvPicPr>
          <p:cNvPr id="7" name="Picture 6">
            <a:extLst>
              <a:ext uri="{FF2B5EF4-FFF2-40B4-BE49-F238E27FC236}">
                <a16:creationId xmlns:a16="http://schemas.microsoft.com/office/drawing/2014/main" id="{56F525EB-57E6-0D75-E24C-766DA3D7FB7B}"/>
              </a:ext>
            </a:extLst>
          </p:cNvPr>
          <p:cNvPicPr>
            <a:picLocks noChangeAspect="1"/>
          </p:cNvPicPr>
          <p:nvPr/>
        </p:nvPicPr>
        <p:blipFill>
          <a:blip r:embed="rId2">
            <a:extLst>
              <a:ext uri="{28A0092B-C50C-407E-A947-70E740481C1C}">
                <a14:useLocalDpi xmlns:a14="http://schemas.microsoft.com/office/drawing/2010/main" val="0"/>
              </a:ext>
            </a:extLst>
          </a:blip>
          <a:srcRect l="11299" r="18799"/>
          <a:stretch/>
        </p:blipFill>
        <p:spPr>
          <a:xfrm>
            <a:off x="7107060" y="570128"/>
            <a:ext cx="3996804" cy="5717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FE0ABED-3419-DE25-B0AD-398A6C680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477" y="2058842"/>
            <a:ext cx="4114286" cy="4114286"/>
          </a:xfrm>
          <a:prstGeom prst="rect">
            <a:avLst/>
          </a:prstGeom>
        </p:spPr>
      </p:pic>
    </p:spTree>
    <p:extLst>
      <p:ext uri="{BB962C8B-B14F-4D97-AF65-F5344CB8AC3E}">
        <p14:creationId xmlns:p14="http://schemas.microsoft.com/office/powerpoint/2010/main" val="35350006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FED2A7-EE53-A311-D295-EDEE44927103}"/>
              </a:ext>
            </a:extLst>
          </p:cNvPr>
          <p:cNvSpPr>
            <a:spLocks noGrp="1"/>
          </p:cNvSpPr>
          <p:nvPr>
            <p:ph type="title"/>
          </p:nvPr>
        </p:nvSpPr>
        <p:spPr/>
        <p:txBody>
          <a:bodyPr/>
          <a:lstStyle/>
          <a:p>
            <a:r>
              <a:rPr lang="en-AU" dirty="0"/>
              <a:t>Challenges with cloud operations</a:t>
            </a:r>
          </a:p>
        </p:txBody>
      </p:sp>
      <p:sp>
        <p:nvSpPr>
          <p:cNvPr id="76" name="Rectangle: Rounded Corners 47">
            <a:extLst>
              <a:ext uri="{FF2B5EF4-FFF2-40B4-BE49-F238E27FC236}">
                <a16:creationId xmlns:a16="http://schemas.microsoft.com/office/drawing/2014/main" id="{A7B568B8-03A4-EB40-D74F-6A9089A596B3}"/>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4646"/>
            </a:avLst>
          </a:prstGeom>
          <a:solidFill>
            <a:schemeClr val="bg1"/>
          </a:solidFill>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77" name="TextBox 76">
            <a:extLst>
              <a:ext uri="{FF2B5EF4-FFF2-40B4-BE49-F238E27FC236}">
                <a16:creationId xmlns:a16="http://schemas.microsoft.com/office/drawing/2014/main" id="{5A30E645-C015-E911-A3F2-6D3A89ACF72E}"/>
              </a:ext>
            </a:extLst>
          </p:cNvPr>
          <p:cNvSpPr txBox="1"/>
          <p:nvPr/>
        </p:nvSpPr>
        <p:spPr>
          <a:xfrm>
            <a:off x="1538522" y="1603755"/>
            <a:ext cx="2880000" cy="995065"/>
          </a:xfrm>
          <a:prstGeom prst="roundRect">
            <a:avLst>
              <a:gd name="adj" fmla="val 14381"/>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78" name="TextBox 77">
            <a:extLst>
              <a:ext uri="{FF2B5EF4-FFF2-40B4-BE49-F238E27FC236}">
                <a16:creationId xmlns:a16="http://schemas.microsoft.com/office/drawing/2014/main" id="{5C0B900E-1E00-C656-C5E4-09FB844CDAD7}"/>
              </a:ext>
            </a:extLst>
          </p:cNvPr>
          <p:cNvSpPr txBox="1"/>
          <p:nvPr/>
        </p:nvSpPr>
        <p:spPr>
          <a:xfrm>
            <a:off x="845689" y="2748157"/>
            <a:ext cx="2880000" cy="712800"/>
          </a:xfrm>
          <a:prstGeom prst="roundRect">
            <a:avLst>
              <a:gd name="adj" fmla="val 21134"/>
            </a:avLst>
          </a:prstGeom>
          <a:ln w="12700" cap="rnd">
            <a:gradFill flip="none" rotWithShape="1">
              <a:gsLst>
                <a:gs pos="0">
                  <a:srgbClr val="0078D4"/>
                </a:gs>
                <a:gs pos="79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We have weekly security office hours. </a:t>
            </a:r>
            <a:b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b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We can discuss your needs there.</a:t>
            </a:r>
          </a:p>
        </p:txBody>
      </p:sp>
      <p:cxnSp>
        <p:nvCxnSpPr>
          <p:cNvPr id="79" name="Straight Connector 78">
            <a:extLst>
              <a:ext uri="{FF2B5EF4-FFF2-40B4-BE49-F238E27FC236}">
                <a16:creationId xmlns:a16="http://schemas.microsoft.com/office/drawing/2014/main" id="{28DE7142-F674-D71D-B471-DE11BC9A8F33}"/>
              </a:ext>
              <a:ext uri="{C183D7F6-B498-43B3-948B-1728B52AA6E4}">
                <adec:decorative xmlns:adec="http://schemas.microsoft.com/office/drawing/2017/decorative" val="1"/>
              </a:ext>
            </a:extLst>
          </p:cNvPr>
          <p:cNvCxnSpPr/>
          <p:nvPr/>
        </p:nvCxnSpPr>
        <p:spPr>
          <a:xfrm>
            <a:off x="3529090" y="3460957"/>
            <a:ext cx="0" cy="721408"/>
          </a:xfrm>
          <a:prstGeom prst="line">
            <a:avLst/>
          </a:prstGeom>
          <a:ln w="12700" cap="rnd">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6C38EA7-CF6F-F2E6-A419-93016955F202}"/>
              </a:ext>
            </a:extLst>
          </p:cNvPr>
          <p:cNvSpPr txBox="1"/>
          <p:nvPr/>
        </p:nvSpPr>
        <p:spPr>
          <a:xfrm>
            <a:off x="3057018"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Security</a:t>
            </a:r>
          </a:p>
        </p:txBody>
      </p:sp>
      <p:grpSp>
        <p:nvGrpSpPr>
          <p:cNvPr id="81" name="Group 80">
            <a:extLst>
              <a:ext uri="{FF2B5EF4-FFF2-40B4-BE49-F238E27FC236}">
                <a16:creationId xmlns:a16="http://schemas.microsoft.com/office/drawing/2014/main" id="{A5444939-BE52-AE3E-C469-2F31178DBAA5}"/>
              </a:ext>
              <a:ext uri="{C183D7F6-B498-43B3-948B-1728B52AA6E4}">
                <adec:decorative xmlns:adec="http://schemas.microsoft.com/office/drawing/2017/decorative" val="1"/>
              </a:ext>
            </a:extLst>
          </p:cNvPr>
          <p:cNvGrpSpPr/>
          <p:nvPr/>
        </p:nvGrpSpPr>
        <p:grpSpPr>
          <a:xfrm>
            <a:off x="4418522" y="2101288"/>
            <a:ext cx="191265" cy="999764"/>
            <a:chOff x="4418522" y="2101288"/>
            <a:chExt cx="191265" cy="999764"/>
          </a:xfrm>
        </p:grpSpPr>
        <p:cxnSp>
          <p:nvCxnSpPr>
            <p:cNvPr id="82" name="Straight Connector 81">
              <a:extLst>
                <a:ext uri="{FF2B5EF4-FFF2-40B4-BE49-F238E27FC236}">
                  <a16:creationId xmlns:a16="http://schemas.microsoft.com/office/drawing/2014/main" id="{8B5139B7-930E-7834-0428-5D9F0B364CA1}"/>
                </a:ext>
              </a:extLst>
            </p:cNvPr>
            <p:cNvCxnSpPr>
              <a:cxnSpLocks/>
              <a:stCxn id="77" idx="3"/>
            </p:cNvCxnSpPr>
            <p:nvPr/>
          </p:nvCxnSpPr>
          <p:spPr>
            <a:xfrm>
              <a:off x="4418522" y="2101288"/>
              <a:ext cx="191265" cy="0"/>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8CC58A-AE39-DBE3-4DB6-3781131EDF4E}"/>
                </a:ext>
              </a:extLst>
            </p:cNvPr>
            <p:cNvCxnSpPr>
              <a:cxnSpLocks/>
            </p:cNvCxnSpPr>
            <p:nvPr/>
          </p:nvCxnSpPr>
          <p:spPr>
            <a:xfrm flipV="1">
              <a:off x="4609787" y="2101288"/>
              <a:ext cx="0" cy="999764"/>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3FBF890-457F-4CEE-DADC-D7F3030C7B64}"/>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Architecture</a:t>
            </a:r>
          </a:p>
        </p:txBody>
      </p:sp>
      <p:grpSp>
        <p:nvGrpSpPr>
          <p:cNvPr id="85" name="Group 84">
            <a:extLst>
              <a:ext uri="{FF2B5EF4-FFF2-40B4-BE49-F238E27FC236}">
                <a16:creationId xmlns:a16="http://schemas.microsoft.com/office/drawing/2014/main" id="{4C4C5115-511D-F3DF-BCE4-6B799C5860FC}"/>
              </a:ext>
              <a:ext uri="{C183D7F6-B498-43B3-948B-1728B52AA6E4}">
                <adec:decorative xmlns:adec="http://schemas.microsoft.com/office/drawing/2017/decorative" val="1"/>
              </a:ext>
            </a:extLst>
          </p:cNvPr>
          <p:cNvGrpSpPr/>
          <p:nvPr/>
        </p:nvGrpSpPr>
        <p:grpSpPr>
          <a:xfrm>
            <a:off x="3902212" y="2980993"/>
            <a:ext cx="4400637" cy="1658575"/>
            <a:chOff x="3926929" y="2980993"/>
            <a:chExt cx="4400637" cy="1658575"/>
          </a:xfrm>
        </p:grpSpPr>
        <p:sp>
          <p:nvSpPr>
            <p:cNvPr id="86" name="Freeform: Shape 24">
              <a:extLst>
                <a:ext uri="{FF2B5EF4-FFF2-40B4-BE49-F238E27FC236}">
                  <a16:creationId xmlns:a16="http://schemas.microsoft.com/office/drawing/2014/main" id="{E6D9E166-019B-EEC3-0D98-938C283A59FC}"/>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flip="none" rotWithShape="1">
              <a:gsLst>
                <a:gs pos="50000">
                  <a:srgbClr val="7861CE"/>
                </a:gs>
                <a:gs pos="0">
                  <a:srgbClr val="D2449C"/>
                </a:gs>
                <a:gs pos="100000">
                  <a:srgbClr val="0F82C0"/>
                </a:gs>
              </a:gsLst>
              <a:lin ang="108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nvGrpSpPr>
            <p:cNvPr id="87" name="Group 86">
              <a:extLst>
                <a:ext uri="{FF2B5EF4-FFF2-40B4-BE49-F238E27FC236}">
                  <a16:creationId xmlns:a16="http://schemas.microsoft.com/office/drawing/2014/main" id="{983839F2-65C5-781A-01F2-ABE7EA3706CA}"/>
                </a:ext>
              </a:extLst>
            </p:cNvPr>
            <p:cNvGrpSpPr/>
            <p:nvPr/>
          </p:nvGrpSpPr>
          <p:grpSpPr>
            <a:xfrm>
              <a:off x="4917518" y="3083846"/>
              <a:ext cx="720349" cy="1187773"/>
              <a:chOff x="4917518" y="3083846"/>
              <a:chExt cx="720349" cy="1187773"/>
            </a:xfrm>
            <a:gradFill>
              <a:gsLst>
                <a:gs pos="0">
                  <a:srgbClr val="2C6AD0"/>
                </a:gs>
                <a:gs pos="100000">
                  <a:srgbClr val="0F82C0"/>
                </a:gs>
              </a:gsLst>
              <a:lin ang="10800000" scaled="1"/>
            </a:gradFill>
          </p:grpSpPr>
          <p:sp>
            <p:nvSpPr>
              <p:cNvPr id="100" name="Freeform: Shape 23">
                <a:extLst>
                  <a:ext uri="{FF2B5EF4-FFF2-40B4-BE49-F238E27FC236}">
                    <a16:creationId xmlns:a16="http://schemas.microsoft.com/office/drawing/2014/main" id="{026D8CD0-1E55-CC0E-F43D-B0FEFCA4EDDA}"/>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1" name="Freeform: Shape 25">
                <a:extLst>
                  <a:ext uri="{FF2B5EF4-FFF2-40B4-BE49-F238E27FC236}">
                    <a16:creationId xmlns:a16="http://schemas.microsoft.com/office/drawing/2014/main" id="{89490DB4-6897-0A60-36C5-8FA487024826}"/>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88" name="Group 87">
              <a:extLst>
                <a:ext uri="{FF2B5EF4-FFF2-40B4-BE49-F238E27FC236}">
                  <a16:creationId xmlns:a16="http://schemas.microsoft.com/office/drawing/2014/main" id="{DBEC59FC-B3E8-B4BB-6C24-52C02F094BFF}"/>
                </a:ext>
              </a:extLst>
            </p:cNvPr>
            <p:cNvGrpSpPr/>
            <p:nvPr/>
          </p:nvGrpSpPr>
          <p:grpSpPr>
            <a:xfrm>
              <a:off x="5756426" y="2980993"/>
              <a:ext cx="723350" cy="783380"/>
              <a:chOff x="5756426" y="2980993"/>
              <a:chExt cx="723350" cy="783380"/>
            </a:xfrm>
            <a:gradFill>
              <a:gsLst>
                <a:gs pos="0">
                  <a:srgbClr val="9549C8"/>
                </a:gs>
                <a:gs pos="100000">
                  <a:srgbClr val="2C6AD0"/>
                </a:gs>
              </a:gsLst>
              <a:lin ang="10800000" scaled="1"/>
            </a:gradFill>
          </p:grpSpPr>
          <p:sp>
            <p:nvSpPr>
              <p:cNvPr id="98" name="Freeform: Shape 21">
                <a:extLst>
                  <a:ext uri="{FF2B5EF4-FFF2-40B4-BE49-F238E27FC236}">
                    <a16:creationId xmlns:a16="http://schemas.microsoft.com/office/drawing/2014/main" id="{AB2843D7-BDF6-8BD0-FD50-0AE9DD4BB046}"/>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9" name="Freeform: Shape 26">
                <a:extLst>
                  <a:ext uri="{FF2B5EF4-FFF2-40B4-BE49-F238E27FC236}">
                    <a16:creationId xmlns:a16="http://schemas.microsoft.com/office/drawing/2014/main" id="{7DD1A1F9-AAC5-E0DD-E4E5-D1D1C7E36C1E}"/>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89" name="Group 88">
              <a:extLst>
                <a:ext uri="{FF2B5EF4-FFF2-40B4-BE49-F238E27FC236}">
                  <a16:creationId xmlns:a16="http://schemas.microsoft.com/office/drawing/2014/main" id="{0A3127E9-97BB-C34A-5B48-B78DF27CF096}"/>
                </a:ext>
              </a:extLst>
            </p:cNvPr>
            <p:cNvGrpSpPr/>
            <p:nvPr/>
          </p:nvGrpSpPr>
          <p:grpSpPr>
            <a:xfrm>
              <a:off x="7413162" y="3668013"/>
              <a:ext cx="914404" cy="971554"/>
              <a:chOff x="7413162" y="3668013"/>
              <a:chExt cx="914404" cy="971554"/>
            </a:xfrm>
            <a:gradFill>
              <a:gsLst>
                <a:gs pos="0">
                  <a:srgbClr val="FF5C39"/>
                </a:gs>
                <a:gs pos="100000">
                  <a:srgbClr val="D64692"/>
                </a:gs>
              </a:gsLst>
              <a:lin ang="10800000" scaled="1"/>
            </a:gradFill>
          </p:grpSpPr>
          <p:sp>
            <p:nvSpPr>
              <p:cNvPr id="96" name="Freeform: Shape 38">
                <a:extLst>
                  <a:ext uri="{FF2B5EF4-FFF2-40B4-BE49-F238E27FC236}">
                    <a16:creationId xmlns:a16="http://schemas.microsoft.com/office/drawing/2014/main" id="{87A82743-7575-883F-2C74-2FCEF7BCDFEA}"/>
                  </a:ext>
                </a:extLst>
              </p:cNvPr>
              <p:cNvSpPr/>
              <p:nvPr/>
            </p:nvSpPr>
            <p:spPr>
              <a:xfrm>
                <a:off x="7641763"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7" name="Freeform: Shape 39">
                <a:extLst>
                  <a:ext uri="{FF2B5EF4-FFF2-40B4-BE49-F238E27FC236}">
                    <a16:creationId xmlns:a16="http://schemas.microsoft.com/office/drawing/2014/main" id="{C72B61EA-8297-368E-A24D-2681A1D19B76}"/>
                  </a:ext>
                </a:extLst>
              </p:cNvPr>
              <p:cNvSpPr/>
              <p:nvPr/>
            </p:nvSpPr>
            <p:spPr>
              <a:xfrm>
                <a:off x="7413162"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90" name="Group 89">
              <a:extLst>
                <a:ext uri="{FF2B5EF4-FFF2-40B4-BE49-F238E27FC236}">
                  <a16:creationId xmlns:a16="http://schemas.microsoft.com/office/drawing/2014/main" id="{B3502501-D1F0-866F-672F-5714826EF03A}"/>
                </a:ext>
              </a:extLst>
            </p:cNvPr>
            <p:cNvGrpSpPr/>
            <p:nvPr/>
          </p:nvGrpSpPr>
          <p:grpSpPr>
            <a:xfrm>
              <a:off x="3926929" y="3668013"/>
              <a:ext cx="914404" cy="971554"/>
              <a:chOff x="3926929" y="3668013"/>
              <a:chExt cx="914404" cy="971554"/>
            </a:xfrm>
            <a:gradFill>
              <a:gsLst>
                <a:gs pos="0">
                  <a:srgbClr val="0F82C0"/>
                </a:gs>
                <a:gs pos="100000">
                  <a:srgbClr val="399A92"/>
                </a:gs>
              </a:gsLst>
              <a:lin ang="10800000" scaled="1"/>
            </a:gradFill>
          </p:grpSpPr>
          <p:sp>
            <p:nvSpPr>
              <p:cNvPr id="94" name="Freeform: Shape 41">
                <a:extLst>
                  <a:ext uri="{FF2B5EF4-FFF2-40B4-BE49-F238E27FC236}">
                    <a16:creationId xmlns:a16="http://schemas.microsoft.com/office/drawing/2014/main" id="{C93A1D88-A3EE-3E00-9F74-BC501860F3D7}"/>
                  </a:ext>
                </a:extLst>
              </p:cNvPr>
              <p:cNvSpPr/>
              <p:nvPr/>
            </p:nvSpPr>
            <p:spPr>
              <a:xfrm>
                <a:off x="4155530"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5" name="Freeform: Shape 42">
                <a:extLst>
                  <a:ext uri="{FF2B5EF4-FFF2-40B4-BE49-F238E27FC236}">
                    <a16:creationId xmlns:a16="http://schemas.microsoft.com/office/drawing/2014/main" id="{9A1089CD-48E2-DE5E-A8EE-FC8662B4E50F}"/>
                  </a:ext>
                </a:extLst>
              </p:cNvPr>
              <p:cNvSpPr/>
              <p:nvPr/>
            </p:nvSpPr>
            <p:spPr>
              <a:xfrm>
                <a:off x="3926929"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91" name="Group 90">
              <a:extLst>
                <a:ext uri="{FF2B5EF4-FFF2-40B4-BE49-F238E27FC236}">
                  <a16:creationId xmlns:a16="http://schemas.microsoft.com/office/drawing/2014/main" id="{B081D656-9F2A-7CE1-9EFA-453FC6D93C60}"/>
                </a:ext>
              </a:extLst>
            </p:cNvPr>
            <p:cNvGrpSpPr/>
            <p:nvPr/>
          </p:nvGrpSpPr>
          <p:grpSpPr>
            <a:xfrm>
              <a:off x="6595333" y="3101052"/>
              <a:ext cx="723350" cy="1170567"/>
              <a:chOff x="6595333" y="3101052"/>
              <a:chExt cx="723350" cy="1170567"/>
            </a:xfrm>
            <a:gradFill>
              <a:gsLst>
                <a:gs pos="0">
                  <a:srgbClr val="D64692"/>
                </a:gs>
                <a:gs pos="100000">
                  <a:srgbClr val="9549C8"/>
                </a:gs>
              </a:gsLst>
              <a:lin ang="10800000" scaled="1"/>
            </a:gradFill>
          </p:grpSpPr>
          <p:sp>
            <p:nvSpPr>
              <p:cNvPr id="92" name="Freeform: Shape 22">
                <a:extLst>
                  <a:ext uri="{FF2B5EF4-FFF2-40B4-BE49-F238E27FC236}">
                    <a16:creationId xmlns:a16="http://schemas.microsoft.com/office/drawing/2014/main" id="{0E1E2662-5208-4B2D-C4CE-0DAB99CD572B}"/>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3" name="Freeform: Shape 95">
                <a:extLst>
                  <a:ext uri="{FF2B5EF4-FFF2-40B4-BE49-F238E27FC236}">
                    <a16:creationId xmlns:a16="http://schemas.microsoft.com/office/drawing/2014/main" id="{447F1486-1644-31DF-1510-A181966F8236}"/>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sp>
        <p:nvSpPr>
          <p:cNvPr id="102" name="TextBox 101">
            <a:extLst>
              <a:ext uri="{FF2B5EF4-FFF2-40B4-BE49-F238E27FC236}">
                <a16:creationId xmlns:a16="http://schemas.microsoft.com/office/drawing/2014/main" id="{B2350DAC-FDBC-7AF1-28DB-A3407F0BBBF0}"/>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Cloud Ops</a:t>
            </a:r>
          </a:p>
        </p:txBody>
      </p:sp>
      <p:grpSp>
        <p:nvGrpSpPr>
          <p:cNvPr id="103" name="Group 102">
            <a:extLst>
              <a:ext uri="{FF2B5EF4-FFF2-40B4-BE49-F238E27FC236}">
                <a16:creationId xmlns:a16="http://schemas.microsoft.com/office/drawing/2014/main" id="{DF01382A-3E69-9E6E-7CDD-167E8B17ECE1}"/>
              </a:ext>
              <a:ext uri="{C183D7F6-B498-43B3-948B-1728B52AA6E4}">
                <adec:decorative xmlns:adec="http://schemas.microsoft.com/office/drawing/2017/decorative" val="1"/>
              </a:ext>
            </a:extLst>
          </p:cNvPr>
          <p:cNvGrpSpPr/>
          <p:nvPr/>
        </p:nvGrpSpPr>
        <p:grpSpPr>
          <a:xfrm flipH="1">
            <a:off x="6096000" y="2101288"/>
            <a:ext cx="1734076" cy="536837"/>
            <a:chOff x="4418522" y="2101288"/>
            <a:chExt cx="191265" cy="999764"/>
          </a:xfrm>
        </p:grpSpPr>
        <p:cxnSp>
          <p:nvCxnSpPr>
            <p:cNvPr id="104" name="Straight Connector 103">
              <a:extLst>
                <a:ext uri="{FF2B5EF4-FFF2-40B4-BE49-F238E27FC236}">
                  <a16:creationId xmlns:a16="http://schemas.microsoft.com/office/drawing/2014/main" id="{AF0720A3-CEDF-BC06-BF3F-35304FAB5D24}"/>
                </a:ext>
              </a:extLst>
            </p:cNvPr>
            <p:cNvCxnSpPr>
              <a:cxnSpLocks/>
            </p:cNvCxnSpPr>
            <p:nvPr/>
          </p:nvCxnSpPr>
          <p:spPr>
            <a:xfrm>
              <a:off x="4418522" y="2101288"/>
              <a:ext cx="191265" cy="0"/>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A5CCBE-AC70-BAB4-186D-7B596958E30D}"/>
                </a:ext>
              </a:extLst>
            </p:cNvPr>
            <p:cNvCxnSpPr>
              <a:cxnSpLocks/>
            </p:cNvCxnSpPr>
            <p:nvPr/>
          </p:nvCxnSpPr>
          <p:spPr>
            <a:xfrm flipV="1">
              <a:off x="4609787" y="2101288"/>
              <a:ext cx="0" cy="999764"/>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EBBD8E4A-3744-4D84-5268-D106D3B628C0}"/>
              </a:ext>
            </a:extLst>
          </p:cNvPr>
          <p:cNvSpPr txBox="1"/>
          <p:nvPr/>
        </p:nvSpPr>
        <p:spPr>
          <a:xfrm>
            <a:off x="7830083" y="1603755"/>
            <a:ext cx="2880000" cy="1280311"/>
          </a:xfrm>
          <a:prstGeom prst="roundRect">
            <a:avLst>
              <a:gd name="adj" fmla="val 12048"/>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cs typeface="Segoe UI Light" panose="020B0502040204020203" pitchFamily="34" charset="0"/>
              </a:rPr>
              <a:t>Cloud operations team has strict requirements for applications. Read this documentation. We’ll need to do an audit before you can set up your dev environment.</a:t>
            </a:r>
          </a:p>
        </p:txBody>
      </p:sp>
      <p:sp>
        <p:nvSpPr>
          <p:cNvPr id="107" name="TextBox 106">
            <a:extLst>
              <a:ext uri="{FF2B5EF4-FFF2-40B4-BE49-F238E27FC236}">
                <a16:creationId xmlns:a16="http://schemas.microsoft.com/office/drawing/2014/main" id="{58A3E043-B9AD-161B-3E73-697665D129F8}"/>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DevOps</a:t>
            </a:r>
          </a:p>
        </p:txBody>
      </p:sp>
      <p:cxnSp>
        <p:nvCxnSpPr>
          <p:cNvPr id="108" name="Straight Connector 107">
            <a:extLst>
              <a:ext uri="{FF2B5EF4-FFF2-40B4-BE49-F238E27FC236}">
                <a16:creationId xmlns:a16="http://schemas.microsoft.com/office/drawing/2014/main" id="{D325E224-A689-279E-CB93-96D59602F546}"/>
              </a:ext>
              <a:ext uri="{C183D7F6-B498-43B3-948B-1728B52AA6E4}">
                <adec:decorative xmlns:adec="http://schemas.microsoft.com/office/drawing/2017/decorative" val="1"/>
              </a:ext>
            </a:extLst>
          </p:cNvPr>
          <p:cNvCxnSpPr>
            <a:cxnSpLocks/>
          </p:cNvCxnSpPr>
          <p:nvPr/>
        </p:nvCxnSpPr>
        <p:spPr>
          <a:xfrm flipH="1">
            <a:off x="7960139" y="3378149"/>
            <a:ext cx="562493"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04745B09-50B4-0A9B-D6FC-1C0F7939F043}"/>
              </a:ext>
            </a:extLst>
          </p:cNvPr>
          <p:cNvSpPr txBox="1"/>
          <p:nvPr/>
        </p:nvSpPr>
        <p:spPr>
          <a:xfrm>
            <a:off x="8522632" y="3013822"/>
            <a:ext cx="2880000" cy="1038260"/>
          </a:xfrm>
          <a:prstGeom prst="roundRect">
            <a:avLst>
              <a:gd name="adj" fmla="val 14914"/>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110" name="TextBox 109">
            <a:extLst>
              <a:ext uri="{FF2B5EF4-FFF2-40B4-BE49-F238E27FC236}">
                <a16:creationId xmlns:a16="http://schemas.microsoft.com/office/drawing/2014/main" id="{753E607A-4B2B-1198-6F42-3A32EB2039AD}"/>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Other roles</a:t>
            </a:r>
          </a:p>
        </p:txBody>
      </p:sp>
      <p:grpSp>
        <p:nvGrpSpPr>
          <p:cNvPr id="111" name="Graphic 10">
            <a:extLst>
              <a:ext uri="{FF2B5EF4-FFF2-40B4-BE49-F238E27FC236}">
                <a16:creationId xmlns:a16="http://schemas.microsoft.com/office/drawing/2014/main" id="{CBA7F4D5-A04C-A314-5E9D-31874169EC50}"/>
              </a:ext>
              <a:ext uri="{C183D7F6-B498-43B3-948B-1728B52AA6E4}">
                <adec:decorative xmlns:adec="http://schemas.microsoft.com/office/drawing/2017/decorative" val="1"/>
              </a:ext>
            </a:extLst>
          </p:cNvPr>
          <p:cNvGrpSpPr/>
          <p:nvPr/>
        </p:nvGrpSpPr>
        <p:grpSpPr>
          <a:xfrm>
            <a:off x="5710286" y="4982329"/>
            <a:ext cx="828032" cy="879784"/>
            <a:chOff x="5574124" y="5065617"/>
            <a:chExt cx="932740" cy="991035"/>
          </a:xfrm>
          <a:gradFill>
            <a:gsLst>
              <a:gs pos="0">
                <a:srgbClr val="A154B8"/>
              </a:gs>
              <a:gs pos="100000">
                <a:srgbClr val="526DCA"/>
              </a:gs>
            </a:gsLst>
            <a:lin ang="10800000" scaled="1"/>
          </a:gradFill>
        </p:grpSpPr>
        <p:sp>
          <p:nvSpPr>
            <p:cNvPr id="112" name="Freeform: Shape 19">
              <a:extLst>
                <a:ext uri="{FF2B5EF4-FFF2-40B4-BE49-F238E27FC236}">
                  <a16:creationId xmlns:a16="http://schemas.microsoft.com/office/drawing/2014/main" id="{023BED4A-C92E-171D-7CF8-85C9C2BEF465}"/>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13" name="Freeform: Shape 20">
              <a:extLst>
                <a:ext uri="{FF2B5EF4-FFF2-40B4-BE49-F238E27FC236}">
                  <a16:creationId xmlns:a16="http://schemas.microsoft.com/office/drawing/2014/main" id="{56ED6CC9-F7B2-2730-5772-DD1D3EFC222B}"/>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4" name="TextBox 113">
            <a:extLst>
              <a:ext uri="{FF2B5EF4-FFF2-40B4-BE49-F238E27FC236}">
                <a16:creationId xmlns:a16="http://schemas.microsoft.com/office/drawing/2014/main" id="{A97CBBA6-73F3-7B99-E6E2-B0B8025F27F7}"/>
              </a:ext>
            </a:extLst>
          </p:cNvPr>
          <p:cNvSpPr txBox="1"/>
          <p:nvPr/>
        </p:nvSpPr>
        <p:spPr>
          <a:xfrm>
            <a:off x="5428804" y="5983093"/>
            <a:ext cx="1390996" cy="276999"/>
          </a:xfrm>
          <a:prstGeom prst="rect">
            <a:avLst/>
          </a:prstGeom>
          <a:noFill/>
        </p:spPr>
        <p:txBody>
          <a:bodyPr wrap="square" lIns="0" tIns="0" rIns="0" bIns="0"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 Lead</a:t>
            </a:r>
          </a:p>
        </p:txBody>
      </p:sp>
      <p:grpSp>
        <p:nvGrpSpPr>
          <p:cNvPr id="115" name="Group 114">
            <a:extLst>
              <a:ext uri="{FF2B5EF4-FFF2-40B4-BE49-F238E27FC236}">
                <a16:creationId xmlns:a16="http://schemas.microsoft.com/office/drawing/2014/main" id="{0F8FFECA-34AC-3D42-B0F7-0EDB355DCC62}"/>
              </a:ext>
              <a:ext uri="{C183D7F6-B498-43B3-948B-1728B52AA6E4}">
                <adec:decorative xmlns:adec="http://schemas.microsoft.com/office/drawing/2017/decorative" val="1"/>
              </a:ext>
            </a:extLst>
          </p:cNvPr>
          <p:cNvGrpSpPr/>
          <p:nvPr/>
        </p:nvGrpSpPr>
        <p:grpSpPr>
          <a:xfrm>
            <a:off x="6408583" y="4935467"/>
            <a:ext cx="490707" cy="492910"/>
            <a:chOff x="5628767" y="5141065"/>
            <a:chExt cx="500547" cy="502794"/>
          </a:xfrm>
        </p:grpSpPr>
        <p:sp>
          <p:nvSpPr>
            <p:cNvPr id="116" name="TextBox 115">
              <a:extLst>
                <a:ext uri="{FF2B5EF4-FFF2-40B4-BE49-F238E27FC236}">
                  <a16:creationId xmlns:a16="http://schemas.microsoft.com/office/drawing/2014/main" id="{2741CB2E-03B8-AC3A-16FE-B9AA124A0601}"/>
                </a:ext>
                <a:ext uri="{C183D7F6-B498-43B3-948B-1728B52AA6E4}">
                  <adec:decorative xmlns:adec="http://schemas.microsoft.com/office/drawing/2017/decorative" val="1"/>
                </a:ext>
              </a:extLst>
            </p:cNvPr>
            <p:cNvSpPr txBox="1"/>
            <p:nvPr/>
          </p:nvSpPr>
          <p:spPr>
            <a:xfrm>
              <a:off x="5628767" y="532991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117" name="TextBox 116">
              <a:extLst>
                <a:ext uri="{FF2B5EF4-FFF2-40B4-BE49-F238E27FC236}">
                  <a16:creationId xmlns:a16="http://schemas.microsoft.com/office/drawing/2014/main" id="{86DD5E96-3324-A873-0088-207B4A3B9066}"/>
                </a:ext>
                <a:ext uri="{C183D7F6-B498-43B3-948B-1728B52AA6E4}">
                  <adec:decorative xmlns:adec="http://schemas.microsoft.com/office/drawing/2017/decorative" val="1"/>
                </a:ext>
              </a:extLst>
            </p:cNvPr>
            <p:cNvSpPr txBox="1"/>
            <p:nvPr/>
          </p:nvSpPr>
          <p:spPr>
            <a:xfrm>
              <a:off x="5743062" y="5141065"/>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118" name="TextBox 117">
              <a:extLst>
                <a:ext uri="{FF2B5EF4-FFF2-40B4-BE49-F238E27FC236}">
                  <a16:creationId xmlns:a16="http://schemas.microsoft.com/office/drawing/2014/main" id="{79DC4F08-4EEB-8FED-B7FC-E50969CDD913}"/>
                </a:ext>
                <a:ext uri="{C183D7F6-B498-43B3-948B-1728B52AA6E4}">
                  <adec:decorative xmlns:adec="http://schemas.microsoft.com/office/drawing/2017/decorative" val="1"/>
                </a:ext>
              </a:extLst>
            </p:cNvPr>
            <p:cNvSpPr txBox="1"/>
            <p:nvPr/>
          </p:nvSpPr>
          <p:spPr>
            <a:xfrm>
              <a:off x="5900724" y="529154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grpSp>
      <p:cxnSp>
        <p:nvCxnSpPr>
          <p:cNvPr id="119" name="Straight Connector 118">
            <a:extLst>
              <a:ext uri="{FF2B5EF4-FFF2-40B4-BE49-F238E27FC236}">
                <a16:creationId xmlns:a16="http://schemas.microsoft.com/office/drawing/2014/main" id="{6C169664-1327-67B1-B9A0-06DF4F0B9005}"/>
              </a:ext>
              <a:ext uri="{C183D7F6-B498-43B3-948B-1728B52AA6E4}">
                <adec:decorative xmlns:adec="http://schemas.microsoft.com/office/drawing/2017/decorative" val="1"/>
              </a:ext>
            </a:extLst>
          </p:cNvPr>
          <p:cNvCxnSpPr>
            <a:cxnSpLocks/>
          </p:cNvCxnSpPr>
          <p:nvPr/>
        </p:nvCxnSpPr>
        <p:spPr>
          <a:xfrm flipH="1">
            <a:off x="6670061" y="5716702"/>
            <a:ext cx="629866"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22D900D-8E04-51AF-EFC3-978554C1DA90}"/>
              </a:ext>
            </a:extLst>
          </p:cNvPr>
          <p:cNvSpPr txBox="1"/>
          <p:nvPr/>
        </p:nvSpPr>
        <p:spPr>
          <a:xfrm>
            <a:off x="7297729" y="4935467"/>
            <a:ext cx="4311659" cy="1333571"/>
          </a:xfrm>
          <a:prstGeom prst="roundRect">
            <a:avLst>
              <a:gd name="adj" fmla="val 11996"/>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16000"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ts val="5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by the end of this week. What now?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I just want to code.</a:t>
            </a:r>
          </a:p>
        </p:txBody>
      </p:sp>
    </p:spTree>
    <p:extLst>
      <p:ext uri="{BB962C8B-B14F-4D97-AF65-F5344CB8AC3E}">
        <p14:creationId xmlns:p14="http://schemas.microsoft.com/office/powerpoint/2010/main" val="26884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nodeType="withEffect">
                                  <p:stCondLst>
                                    <p:cond delay="100"/>
                                  </p:stCondLst>
                                  <p:childTnLst>
                                    <p:animMotion origin="layout" path="M -8.33333E-7 4.44444E-6 L -8.33333E-7 0.03541 " pathEditMode="relative" rAng="0" ptsTypes="AA">
                                      <p:cBhvr>
                                        <p:cTn id="9" dur="700" spd="-100000" fill="hold"/>
                                        <p:tgtEl>
                                          <p:spTgt spid="8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42" presetClass="path" presetSubtype="0" decel="100000" fill="hold" grpId="1" nodeType="withEffect">
                                  <p:stCondLst>
                                    <p:cond delay="100"/>
                                  </p:stCondLst>
                                  <p:childTnLst>
                                    <p:animMotion origin="layout" path="M -1.25E-6 3.7037E-6 L -1.25E-6 0.03541 " pathEditMode="relative" rAng="0" ptsTypes="AA">
                                      <p:cBhvr>
                                        <p:cTn id="14" dur="700" spd="-100000" fill="hold"/>
                                        <p:tgtEl>
                                          <p:spTgt spid="80"/>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84"/>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76"/>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107"/>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102"/>
                                        </p:tgtEl>
                                        <p:attrNameLst>
                                          <p:attrName>ppt_x</p:attrName>
                                          <p:attrName>ppt_y</p:attrName>
                                        </p:attrNameLst>
                                      </p:cBhvr>
                                      <p:rCtr x="0" y="1782"/>
                                    </p:animMotion>
                                  </p:childTnLst>
                                </p:cTn>
                              </p:par>
                              <p:par>
                                <p:cTn id="35" presetID="10" presetClass="entr" presetSubtype="0" fill="hold" grpId="0" nodeType="withEffect">
                                  <p:stCondLst>
                                    <p:cond delay="2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42" presetClass="path" presetSubtype="0" decel="100000" fill="hold" grpId="1" nodeType="withEffect">
                                  <p:stCondLst>
                                    <p:cond delay="200"/>
                                  </p:stCondLst>
                                  <p:childTnLst>
                                    <p:animMotion origin="layout" path="M -1.25E-6 3.7037E-6 L -1.25E-6 0.03541 " pathEditMode="relative" rAng="0" ptsTypes="AA">
                                      <p:cBhvr>
                                        <p:cTn id="39" dur="700" spd="-100000" fill="hold"/>
                                        <p:tgtEl>
                                          <p:spTgt spid="78"/>
                                        </p:tgtEl>
                                        <p:attrNameLst>
                                          <p:attrName>ppt_x</p:attrName>
                                          <p:attrName>ppt_y</p:attrName>
                                        </p:attrNameLst>
                                      </p:cBhvr>
                                      <p:rCtr x="0" y="1782"/>
                                    </p:animMotion>
                                  </p:childTnLst>
                                </p:cTn>
                              </p:par>
                              <p:par>
                                <p:cTn id="40" presetID="10" presetClass="entr" presetSubtype="0" fill="hold" nodeType="withEffect">
                                  <p:stCondLst>
                                    <p:cond delay="2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decel="100000" fill="hold" nodeType="withEffect">
                                  <p:stCondLst>
                                    <p:cond delay="200"/>
                                  </p:stCondLst>
                                  <p:childTnLst>
                                    <p:animMotion origin="layout" path="M -1.25E-6 3.7037E-6 L -1.25E-6 0.03541 " pathEditMode="relative" rAng="0" ptsTypes="AA">
                                      <p:cBhvr>
                                        <p:cTn id="44" dur="700" spd="-100000" fill="hold"/>
                                        <p:tgtEl>
                                          <p:spTgt spid="79"/>
                                        </p:tgtEl>
                                        <p:attrNameLst>
                                          <p:attrName>ppt_x</p:attrName>
                                          <p:attrName>ppt_y</p:attrName>
                                        </p:attrNameLst>
                                      </p:cBhvr>
                                      <p:rCtr x="0" y="1782"/>
                                    </p:animMotion>
                                  </p:childTnLst>
                                </p:cTn>
                              </p:par>
                              <p:par>
                                <p:cTn id="45" presetID="10" presetClass="entr" presetSubtype="0" fill="hold" nodeType="withEffect">
                                  <p:stCondLst>
                                    <p:cond delay="20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42" presetClass="path" presetSubtype="0" decel="100000" fill="hold" nodeType="withEffect">
                                  <p:stCondLst>
                                    <p:cond delay="200"/>
                                  </p:stCondLst>
                                  <p:childTnLst>
                                    <p:animMotion origin="layout" path="M -1.25E-6 3.7037E-6 L -1.25E-6 0.03541 " pathEditMode="relative" rAng="0" ptsTypes="AA">
                                      <p:cBhvr>
                                        <p:cTn id="49" dur="700" spd="-100000" fill="hold"/>
                                        <p:tgtEl>
                                          <p:spTgt spid="81"/>
                                        </p:tgtEl>
                                        <p:attrNameLst>
                                          <p:attrName>ppt_x</p:attrName>
                                          <p:attrName>ppt_y</p:attrName>
                                        </p:attrNameLst>
                                      </p:cBhvr>
                                      <p:rCtr x="0" y="1782"/>
                                    </p:animMotion>
                                  </p:childTnLst>
                                </p:cTn>
                              </p:par>
                              <p:par>
                                <p:cTn id="50" presetID="10" presetClass="entr" presetSubtype="0" fill="hold" grpId="0" nodeType="withEffect">
                                  <p:stCondLst>
                                    <p:cond delay="2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42" presetClass="path" presetSubtype="0" decel="100000" fill="hold" grpId="1" nodeType="withEffect">
                                  <p:stCondLst>
                                    <p:cond delay="200"/>
                                  </p:stCondLst>
                                  <p:childTnLst>
                                    <p:animMotion origin="layout" path="M -1.25E-6 3.7037E-6 L -1.25E-6 0.03541 " pathEditMode="relative" rAng="0" ptsTypes="AA">
                                      <p:cBhvr>
                                        <p:cTn id="54" dur="700" spd="-100000" fill="hold"/>
                                        <p:tgtEl>
                                          <p:spTgt spid="77"/>
                                        </p:tgtEl>
                                        <p:attrNameLst>
                                          <p:attrName>ppt_x</p:attrName>
                                          <p:attrName>ppt_y</p:attrName>
                                        </p:attrNameLst>
                                      </p:cBhvr>
                                      <p:rCtr x="0" y="1782"/>
                                    </p:animMotion>
                                  </p:childTnLst>
                                </p:cTn>
                              </p:par>
                              <p:par>
                                <p:cTn id="55" presetID="10" presetClass="entr" presetSubtype="0" fill="hold" nodeType="withEffect">
                                  <p:stCondLst>
                                    <p:cond delay="20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par>
                                <p:cTn id="58" presetID="42" presetClass="path" presetSubtype="0" decel="100000" fill="hold" nodeType="withEffect">
                                  <p:stCondLst>
                                    <p:cond delay="200"/>
                                  </p:stCondLst>
                                  <p:childTnLst>
                                    <p:animMotion origin="layout" path="M -1.25E-6 3.7037E-6 L -1.25E-6 0.03541 " pathEditMode="relative" rAng="0" ptsTypes="AA">
                                      <p:cBhvr>
                                        <p:cTn id="59" dur="700" spd="-100000" fill="hold"/>
                                        <p:tgtEl>
                                          <p:spTgt spid="103"/>
                                        </p:tgtEl>
                                        <p:attrNameLst>
                                          <p:attrName>ppt_x</p:attrName>
                                          <p:attrName>ppt_y</p:attrName>
                                        </p:attrNameLst>
                                      </p:cBhvr>
                                      <p:rCtr x="0" y="1782"/>
                                    </p:animMotion>
                                  </p:childTnLst>
                                </p:cTn>
                              </p:par>
                              <p:par>
                                <p:cTn id="60" presetID="10" presetClass="entr" presetSubtype="0" fill="hold" grpId="0" nodeType="withEffect">
                                  <p:stCondLst>
                                    <p:cond delay="20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42" presetClass="path" presetSubtype="0" decel="100000" fill="hold" grpId="1" nodeType="withEffect">
                                  <p:stCondLst>
                                    <p:cond delay="200"/>
                                  </p:stCondLst>
                                  <p:childTnLst>
                                    <p:animMotion origin="layout" path="M -1.25E-6 3.7037E-6 L -1.25E-6 0.03541 " pathEditMode="relative" rAng="0" ptsTypes="AA">
                                      <p:cBhvr>
                                        <p:cTn id="64" dur="700" spd="-100000" fill="hold"/>
                                        <p:tgtEl>
                                          <p:spTgt spid="106"/>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42" presetClass="path" presetSubtype="0" decel="100000" fill="hold" grpId="1" nodeType="withEffect">
                                  <p:stCondLst>
                                    <p:cond delay="200"/>
                                  </p:stCondLst>
                                  <p:childTnLst>
                                    <p:animMotion origin="layout" path="M -1.25E-6 3.7037E-6 L -1.25E-6 0.03541 " pathEditMode="relative" rAng="0" ptsTypes="AA">
                                      <p:cBhvr>
                                        <p:cTn id="69" dur="700" spd="-100000" fill="hold"/>
                                        <p:tgtEl>
                                          <p:spTgt spid="109"/>
                                        </p:tgtEl>
                                        <p:attrNameLst>
                                          <p:attrName>ppt_x</p:attrName>
                                          <p:attrName>ppt_y</p:attrName>
                                        </p:attrNameLst>
                                      </p:cBhvr>
                                      <p:rCtr x="0" y="1782"/>
                                    </p:animMotion>
                                  </p:childTnLst>
                                </p:cTn>
                              </p:par>
                              <p:par>
                                <p:cTn id="70" presetID="10" presetClass="entr" presetSubtype="0" fill="hold" nodeType="withEffect">
                                  <p:stCondLst>
                                    <p:cond delay="20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par>
                                <p:cTn id="73" presetID="42" presetClass="path" presetSubtype="0" decel="100000" fill="hold" nodeType="withEffect">
                                  <p:stCondLst>
                                    <p:cond delay="200"/>
                                  </p:stCondLst>
                                  <p:childTnLst>
                                    <p:animMotion origin="layout" path="M -1.25E-6 3.7037E-6 L -1.25E-6 0.03541 " pathEditMode="relative" rAng="0" ptsTypes="AA">
                                      <p:cBhvr>
                                        <p:cTn id="74" dur="700" spd="-100000" fill="hold"/>
                                        <p:tgtEl>
                                          <p:spTgt spid="108"/>
                                        </p:tgtEl>
                                        <p:attrNameLst>
                                          <p:attrName>ppt_x</p:attrName>
                                          <p:attrName>ppt_y</p:attrName>
                                        </p:attrNameLst>
                                      </p:cBhvr>
                                      <p:rCtr x="0" y="1782"/>
                                    </p:animMotion>
                                  </p:childTnLst>
                                </p:cTn>
                              </p:par>
                              <p:par>
                                <p:cTn id="75" presetID="10" presetClass="entr" presetSubtype="0" fill="hold" nodeType="withEffect">
                                  <p:stCondLst>
                                    <p:cond delay="4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42" presetClass="path" presetSubtype="0" decel="100000" fill="hold" nodeType="withEffect">
                                  <p:stCondLst>
                                    <p:cond delay="400"/>
                                  </p:stCondLst>
                                  <p:childTnLst>
                                    <p:animMotion origin="layout" path="M -1.25E-6 3.7037E-6 L -1.25E-6 0.03541 " pathEditMode="relative" rAng="0" ptsTypes="AA">
                                      <p:cBhvr>
                                        <p:cTn id="79" dur="700" spd="-100000" fill="hold"/>
                                        <p:tgtEl>
                                          <p:spTgt spid="111"/>
                                        </p:tgtEl>
                                        <p:attrNameLst>
                                          <p:attrName>ppt_x</p:attrName>
                                          <p:attrName>ppt_y</p:attrName>
                                        </p:attrNameLst>
                                      </p:cBhvr>
                                      <p:rCtr x="0" y="1782"/>
                                    </p:animMotion>
                                  </p:childTnLst>
                                </p:cTn>
                              </p:par>
                              <p:par>
                                <p:cTn id="80" presetID="10" presetClass="entr" presetSubtype="0" fill="hold" grpId="0" nodeType="withEffect">
                                  <p:stCondLst>
                                    <p:cond delay="400"/>
                                  </p:stCondLst>
                                  <p:childTnLst>
                                    <p:set>
                                      <p:cBhvr>
                                        <p:cTn id="81" dur="1" fill="hold">
                                          <p:stCondLst>
                                            <p:cond delay="0"/>
                                          </p:stCondLst>
                                        </p:cTn>
                                        <p:tgtEl>
                                          <p:spTgt spid="120"/>
                                        </p:tgtEl>
                                        <p:attrNameLst>
                                          <p:attrName>style.visibility</p:attrName>
                                        </p:attrNameLst>
                                      </p:cBhvr>
                                      <p:to>
                                        <p:strVal val="visible"/>
                                      </p:to>
                                    </p:set>
                                    <p:animEffect transition="in" filter="fade">
                                      <p:cBhvr>
                                        <p:cTn id="82" dur="500"/>
                                        <p:tgtEl>
                                          <p:spTgt spid="120"/>
                                        </p:tgtEl>
                                      </p:cBhvr>
                                    </p:animEffect>
                                  </p:childTnLst>
                                </p:cTn>
                              </p:par>
                              <p:par>
                                <p:cTn id="83" presetID="42" presetClass="path" presetSubtype="0" decel="100000" fill="hold" grpId="1" nodeType="withEffect">
                                  <p:stCondLst>
                                    <p:cond delay="400"/>
                                  </p:stCondLst>
                                  <p:childTnLst>
                                    <p:animMotion origin="layout" path="M -1.25E-6 3.7037E-6 L -1.25E-6 0.03541 " pathEditMode="relative" rAng="0" ptsTypes="AA">
                                      <p:cBhvr>
                                        <p:cTn id="84" dur="700" spd="-100000" fill="hold"/>
                                        <p:tgtEl>
                                          <p:spTgt spid="120"/>
                                        </p:tgtEl>
                                        <p:attrNameLst>
                                          <p:attrName>ppt_x</p:attrName>
                                          <p:attrName>ppt_y</p:attrName>
                                        </p:attrNameLst>
                                      </p:cBhvr>
                                      <p:rCtr x="0" y="1782"/>
                                    </p:animMotion>
                                  </p:childTnLst>
                                </p:cTn>
                              </p:par>
                              <p:par>
                                <p:cTn id="85" presetID="10" presetClass="entr" presetSubtype="0" fill="hold" grpId="0" nodeType="withEffect">
                                  <p:stCondLst>
                                    <p:cond delay="400"/>
                                  </p:stCondLst>
                                  <p:childTnLst>
                                    <p:set>
                                      <p:cBhvr>
                                        <p:cTn id="86" dur="1" fill="hold">
                                          <p:stCondLst>
                                            <p:cond delay="0"/>
                                          </p:stCondLst>
                                        </p:cTn>
                                        <p:tgtEl>
                                          <p:spTgt spid="114"/>
                                        </p:tgtEl>
                                        <p:attrNameLst>
                                          <p:attrName>style.visibility</p:attrName>
                                        </p:attrNameLst>
                                      </p:cBhvr>
                                      <p:to>
                                        <p:strVal val="visible"/>
                                      </p:to>
                                    </p:set>
                                    <p:animEffect transition="in" filter="fade">
                                      <p:cBhvr>
                                        <p:cTn id="87" dur="500"/>
                                        <p:tgtEl>
                                          <p:spTgt spid="114"/>
                                        </p:tgtEl>
                                      </p:cBhvr>
                                    </p:animEffect>
                                  </p:childTnLst>
                                </p:cTn>
                              </p:par>
                              <p:par>
                                <p:cTn id="88" presetID="42" presetClass="path" presetSubtype="0" decel="100000" fill="hold" grpId="1" nodeType="withEffect">
                                  <p:stCondLst>
                                    <p:cond delay="400"/>
                                  </p:stCondLst>
                                  <p:childTnLst>
                                    <p:animMotion origin="layout" path="M -1.25E-6 3.7037E-6 L -1.25E-6 0.03541 " pathEditMode="relative" rAng="0" ptsTypes="AA">
                                      <p:cBhvr>
                                        <p:cTn id="89" dur="700" spd="-100000" fill="hold"/>
                                        <p:tgtEl>
                                          <p:spTgt spid="114"/>
                                        </p:tgtEl>
                                        <p:attrNameLst>
                                          <p:attrName>ppt_x</p:attrName>
                                          <p:attrName>ppt_y</p:attrName>
                                        </p:attrNameLst>
                                      </p:cBhvr>
                                      <p:rCtr x="0" y="1782"/>
                                    </p:animMotion>
                                  </p:childTnLst>
                                </p:cTn>
                              </p:par>
                              <p:par>
                                <p:cTn id="90" presetID="10" presetClass="entr" presetSubtype="0" fill="hold" nodeType="withEffect">
                                  <p:stCondLst>
                                    <p:cond delay="400"/>
                                  </p:stCondLst>
                                  <p:childTnLst>
                                    <p:set>
                                      <p:cBhvr>
                                        <p:cTn id="91" dur="1" fill="hold">
                                          <p:stCondLst>
                                            <p:cond delay="0"/>
                                          </p:stCondLst>
                                        </p:cTn>
                                        <p:tgtEl>
                                          <p:spTgt spid="115"/>
                                        </p:tgtEl>
                                        <p:attrNameLst>
                                          <p:attrName>style.visibility</p:attrName>
                                        </p:attrNameLst>
                                      </p:cBhvr>
                                      <p:to>
                                        <p:strVal val="visible"/>
                                      </p:to>
                                    </p:set>
                                    <p:animEffect transition="in" filter="fade">
                                      <p:cBhvr>
                                        <p:cTn id="92" dur="500"/>
                                        <p:tgtEl>
                                          <p:spTgt spid="115"/>
                                        </p:tgtEl>
                                      </p:cBhvr>
                                    </p:animEffect>
                                  </p:childTnLst>
                                </p:cTn>
                              </p:par>
                              <p:par>
                                <p:cTn id="93" presetID="42" presetClass="path" presetSubtype="0" decel="100000" fill="hold" nodeType="withEffect">
                                  <p:stCondLst>
                                    <p:cond delay="400"/>
                                  </p:stCondLst>
                                  <p:childTnLst>
                                    <p:animMotion origin="layout" path="M -1.25E-6 3.7037E-6 L -1.25E-6 0.03541 " pathEditMode="relative" rAng="0" ptsTypes="AA">
                                      <p:cBhvr>
                                        <p:cTn id="94" dur="700" spd="-100000" fill="hold"/>
                                        <p:tgtEl>
                                          <p:spTgt spid="115"/>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childTnLst>
                                </p:cTn>
                              </p:par>
                              <p:par>
                                <p:cTn id="98" presetID="42" presetClass="path" presetSubtype="0" decel="100000" fill="hold" nodeType="withEffect">
                                  <p:stCondLst>
                                    <p:cond delay="400"/>
                                  </p:stCondLst>
                                  <p:childTnLst>
                                    <p:animMotion origin="layout" path="M -1.25E-6 3.7037E-6 L -1.25E-6 0.03541 " pathEditMode="relative" rAng="0" ptsTypes="AA">
                                      <p:cBhvr>
                                        <p:cTn id="99" dur="700" spd="-100000" fill="hold"/>
                                        <p:tgtEl>
                                          <p:spTgt spid="119"/>
                                        </p:tgtEl>
                                        <p:attrNameLst>
                                          <p:attrName>ppt_x</p:attrName>
                                          <p:attrName>ppt_y</p:attrName>
                                        </p:attrNameLst>
                                      </p:cBhvr>
                                      <p:rCtr x="0" y="1782"/>
                                    </p:animMotion>
                                  </p:childTnLst>
                                </p:cTn>
                              </p:par>
                              <p:par>
                                <p:cTn id="100" presetID="10" presetClass="entr" presetSubtype="0" fill="hold" grpId="0" nodeType="withEffect">
                                  <p:stCondLst>
                                    <p:cond delay="200"/>
                                  </p:stCondLst>
                                  <p:childTnLst>
                                    <p:set>
                                      <p:cBhvr>
                                        <p:cTn id="101" dur="1" fill="hold">
                                          <p:stCondLst>
                                            <p:cond delay="0"/>
                                          </p:stCondLst>
                                        </p:cTn>
                                        <p:tgtEl>
                                          <p:spTgt spid="110"/>
                                        </p:tgtEl>
                                        <p:attrNameLst>
                                          <p:attrName>style.visibility</p:attrName>
                                        </p:attrNameLst>
                                      </p:cBhvr>
                                      <p:to>
                                        <p:strVal val="visible"/>
                                      </p:to>
                                    </p:set>
                                    <p:animEffect transition="in" filter="fade">
                                      <p:cBhvr>
                                        <p:cTn id="102" dur="500"/>
                                        <p:tgtEl>
                                          <p:spTgt spid="110"/>
                                        </p:tgtEl>
                                      </p:cBhvr>
                                    </p:animEffect>
                                  </p:childTnLst>
                                </p:cTn>
                              </p:par>
                              <p:par>
                                <p:cTn id="103" presetID="42" presetClass="path" presetSubtype="0" decel="100000" fill="hold" grpId="1" nodeType="withEffect">
                                  <p:stCondLst>
                                    <p:cond delay="200"/>
                                  </p:stCondLst>
                                  <p:childTnLst>
                                    <p:animMotion origin="layout" path="M -1.25E-6 3.7037E-6 L -1.25E-6 0.03541 " pathEditMode="relative" rAng="0" ptsTypes="AA">
                                      <p:cBhvr>
                                        <p:cTn id="104" dur="700" spd="-100000" fill="hold"/>
                                        <p:tgtEl>
                                          <p:spTgt spid="110"/>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P spid="77" grpId="0" animBg="1"/>
      <p:bldP spid="77" grpId="1" animBg="1"/>
      <p:bldP spid="78" grpId="0" animBg="1"/>
      <p:bldP spid="78" grpId="1" animBg="1"/>
      <p:bldP spid="80" grpId="0"/>
      <p:bldP spid="80" grpId="1"/>
      <p:bldP spid="84" grpId="0"/>
      <p:bldP spid="84" grpId="1"/>
      <p:bldP spid="102" grpId="0"/>
      <p:bldP spid="102" grpId="1"/>
      <p:bldP spid="106" grpId="0" animBg="1"/>
      <p:bldP spid="106" grpId="1" animBg="1"/>
      <p:bldP spid="107" grpId="0"/>
      <p:bldP spid="107" grpId="1"/>
      <p:bldP spid="109" grpId="0" animBg="1"/>
      <p:bldP spid="109" grpId="1" animBg="1"/>
      <p:bldP spid="110" grpId="0"/>
      <p:bldP spid="110" grpId="1"/>
      <p:bldP spid="114" grpId="0"/>
      <p:bldP spid="114" grpId="1"/>
      <p:bldP spid="120" grpId="0" animBg="1"/>
      <p:bldP spid="12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36C2A8B-4748-A98F-126E-87D0B6FD5596}"/>
              </a:ext>
            </a:extLst>
          </p:cNvPr>
          <p:cNvSpPr>
            <a:spLocks noGrp="1"/>
          </p:cNvSpPr>
          <p:nvPr>
            <p:ph type="subTitle" idx="1"/>
          </p:nvPr>
        </p:nvSpPr>
        <p:spPr/>
        <p:txBody>
          <a:bodyPr/>
          <a:lstStyle/>
          <a:p>
            <a:endParaRPr lang="en-AU"/>
          </a:p>
        </p:txBody>
      </p:sp>
      <p:sp>
        <p:nvSpPr>
          <p:cNvPr id="3" name="Title 2">
            <a:extLst>
              <a:ext uri="{FF2B5EF4-FFF2-40B4-BE49-F238E27FC236}">
                <a16:creationId xmlns:a16="http://schemas.microsoft.com/office/drawing/2014/main" id="{BF1F08C8-722D-62EF-067F-37B27006C339}"/>
              </a:ext>
            </a:extLst>
          </p:cNvPr>
          <p:cNvSpPr>
            <a:spLocks noGrp="1"/>
          </p:cNvSpPr>
          <p:nvPr>
            <p:ph type="ctrTitle"/>
          </p:nvPr>
        </p:nvSpPr>
        <p:spPr/>
        <p:txBody>
          <a:bodyPr/>
          <a:lstStyle/>
          <a:p>
            <a:r>
              <a:rPr lang="en-AU" dirty="0"/>
              <a:t>What is platform engineering?</a:t>
            </a:r>
          </a:p>
        </p:txBody>
      </p:sp>
    </p:spTree>
    <p:extLst>
      <p:ext uri="{BB962C8B-B14F-4D97-AF65-F5344CB8AC3E}">
        <p14:creationId xmlns:p14="http://schemas.microsoft.com/office/powerpoint/2010/main" val="136686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D194B32-AC7B-896F-3094-EAE783A05854}"/>
              </a:ext>
            </a:extLst>
          </p:cNvPr>
          <p:cNvSpPr>
            <a:spLocks noGrp="1"/>
          </p:cNvSpPr>
          <p:nvPr>
            <p:ph type="subTitle" idx="1"/>
          </p:nvPr>
        </p:nvSpPr>
        <p:spPr/>
        <p:txBody>
          <a:bodyPr/>
          <a:lstStyle/>
          <a:p>
            <a:endParaRPr lang="en-AU"/>
          </a:p>
        </p:txBody>
      </p:sp>
      <p:sp>
        <p:nvSpPr>
          <p:cNvPr id="4" name="Title 3">
            <a:extLst>
              <a:ext uri="{FF2B5EF4-FFF2-40B4-BE49-F238E27FC236}">
                <a16:creationId xmlns:a16="http://schemas.microsoft.com/office/drawing/2014/main" id="{28CB8FF3-2BE0-D39B-B09D-6B94FC4AC68E}"/>
              </a:ext>
            </a:extLst>
          </p:cNvPr>
          <p:cNvSpPr>
            <a:spLocks noGrp="1"/>
          </p:cNvSpPr>
          <p:nvPr>
            <p:ph type="ctrTitle"/>
          </p:nvPr>
        </p:nvSpPr>
        <p:spPr/>
        <p:txBody>
          <a:bodyPr>
            <a:noAutofit/>
          </a:bodyPr>
          <a:lstStyle/>
          <a:p>
            <a:r>
              <a:rPr lang="en-AU" sz="3600" dirty="0">
                <a:solidFill>
                  <a:schemeClr val="accent5"/>
                </a:solidFill>
              </a:rPr>
              <a:t>Platform engineering </a:t>
            </a:r>
            <a:r>
              <a:rPr lang="en-AU" sz="3600" dirty="0"/>
              <a:t>streamlines development by creating tools that increase systems </a:t>
            </a:r>
            <a:r>
              <a:rPr lang="en-AU" sz="3600" dirty="0">
                <a:solidFill>
                  <a:schemeClr val="accent2"/>
                </a:solidFill>
              </a:rPr>
              <a:t>resiliency</a:t>
            </a:r>
            <a:r>
              <a:rPr lang="en-AU" sz="3600" dirty="0"/>
              <a:t> and enhance </a:t>
            </a:r>
            <a:r>
              <a:rPr lang="en-AU" sz="3600" dirty="0">
                <a:solidFill>
                  <a:schemeClr val="accent2"/>
                </a:solidFill>
              </a:rPr>
              <a:t>efficiency</a:t>
            </a:r>
            <a:r>
              <a:rPr lang="en-AU" sz="3600" dirty="0"/>
              <a:t> to accelerate </a:t>
            </a:r>
            <a:r>
              <a:rPr lang="en-AU" sz="3600" dirty="0">
                <a:solidFill>
                  <a:schemeClr val="accent2"/>
                </a:solidFill>
              </a:rPr>
              <a:t>value</a:t>
            </a:r>
            <a:r>
              <a:rPr lang="en-AU" sz="3600" dirty="0"/>
              <a:t> delivery</a:t>
            </a:r>
          </a:p>
        </p:txBody>
      </p:sp>
    </p:spTree>
    <p:extLst>
      <p:ext uri="{BB962C8B-B14F-4D97-AF65-F5344CB8AC3E}">
        <p14:creationId xmlns:p14="http://schemas.microsoft.com/office/powerpoint/2010/main" val="35540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27910720-86D4-41E4-7F45-94B227DE8DD1}"/>
              </a:ext>
            </a:extLst>
          </p:cNvPr>
          <p:cNvGraphicFramePr>
            <a:graphicFrameLocks noGrp="1"/>
          </p:cNvGraphicFramePr>
          <p:nvPr>
            <p:ph sz="half" idx="2"/>
            <p:extLst>
              <p:ext uri="{D42A27DB-BD31-4B8C-83A1-F6EECF244321}">
                <p14:modId xmlns:p14="http://schemas.microsoft.com/office/powerpoint/2010/main" val="2980516535"/>
              </p:ext>
            </p:extLst>
          </p:nvPr>
        </p:nvGraphicFramePr>
        <p:xfrm>
          <a:off x="6172200" y="2440568"/>
          <a:ext cx="4806002" cy="3801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F9699231-85BF-2B81-D86B-C722B4D29000}"/>
              </a:ext>
            </a:extLst>
          </p:cNvPr>
          <p:cNvSpPr>
            <a:spLocks noGrp="1"/>
          </p:cNvSpPr>
          <p:nvPr>
            <p:ph type="title"/>
          </p:nvPr>
        </p:nvSpPr>
        <p:spPr/>
        <p:txBody>
          <a:bodyPr/>
          <a:lstStyle/>
          <a:p>
            <a:r>
              <a:rPr lang="en-AU" dirty="0"/>
              <a:t>Core Principals of Platform Design</a:t>
            </a:r>
          </a:p>
        </p:txBody>
      </p:sp>
      <p:pic>
        <p:nvPicPr>
          <p:cNvPr id="10" name="Content Placeholder 5" descr="Diagram of an infrastructure as code, defining the environment in a versioned file.">
            <a:extLst>
              <a:ext uri="{FF2B5EF4-FFF2-40B4-BE49-F238E27FC236}">
                <a16:creationId xmlns:a16="http://schemas.microsoft.com/office/drawing/2014/main" id="{37B3456E-CBFD-57AA-82AC-12C26C17C267}"/>
              </a:ext>
            </a:extLst>
          </p:cNvPr>
          <p:cNvPicPr>
            <a:picLocks noGrp="1" noChangeAspect="1"/>
          </p:cNvPicPr>
          <p:nvPr>
            <p:ph sz="half" idx="1"/>
          </p:nvPr>
        </p:nvPicPr>
        <p:blipFill>
          <a:blip r:embed="rId8"/>
          <a:stretch>
            <a:fillRect/>
          </a:stretch>
        </p:blipFill>
        <p:spPr>
          <a:xfrm>
            <a:off x="1082675" y="3235464"/>
            <a:ext cx="4840288" cy="2211110"/>
          </a:xfrm>
          <a:prstGeom prst="rect">
            <a:avLst/>
          </a:prstGeom>
        </p:spPr>
      </p:pic>
    </p:spTree>
    <p:extLst>
      <p:ext uri="{BB962C8B-B14F-4D97-AF65-F5344CB8AC3E}">
        <p14:creationId xmlns:p14="http://schemas.microsoft.com/office/powerpoint/2010/main" val="61758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E9793-4236-781B-BCAB-2E45C728637E}"/>
              </a:ext>
            </a:extLst>
          </p:cNvPr>
          <p:cNvSpPr>
            <a:spLocks noGrp="1"/>
          </p:cNvSpPr>
          <p:nvPr>
            <p:ph type="title"/>
          </p:nvPr>
        </p:nvSpPr>
        <p:spPr>
          <a:xfrm>
            <a:off x="1088136" y="1090245"/>
            <a:ext cx="9922764" cy="1294228"/>
          </a:xfrm>
        </p:spPr>
        <p:txBody>
          <a:bodyPr anchor="t">
            <a:normAutofit/>
          </a:bodyPr>
          <a:lstStyle/>
          <a:p>
            <a:r>
              <a:rPr lang="en-AU" dirty="0"/>
              <a:t>Business values of platforms</a:t>
            </a:r>
          </a:p>
        </p:txBody>
      </p:sp>
      <p:graphicFrame>
        <p:nvGraphicFramePr>
          <p:cNvPr id="19" name="Text Placeholder 2">
            <a:extLst>
              <a:ext uri="{FF2B5EF4-FFF2-40B4-BE49-F238E27FC236}">
                <a16:creationId xmlns:a16="http://schemas.microsoft.com/office/drawing/2014/main" id="{DCCA6FA1-FBCA-91B0-5538-82497096557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724746690"/>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0276449"/>
      </p:ext>
    </p:extLst>
  </p:cSld>
  <p:clrMapOvr>
    <a:masterClrMapping/>
  </p:clrMapOvr>
</p:sld>
</file>

<file path=ppt/theme/theme1.xml><?xml version="1.0" encoding="utf-8"?>
<a:theme xmlns:a="http://schemas.openxmlformats.org/drawingml/2006/main" name="Bjorn Showcase">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 Showcase_win32_EF_v7" id="{6F1A2123-933E-4821-BABA-C25B36A9C821}" vid="{CA20EF57-394B-4941-B950-E17669DF955F}"/>
    </a:ext>
  </a:extLst>
</a:theme>
</file>

<file path=ppt/theme/theme2.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 id="{F0DBE161-F0BF-3E43-834A-3F477B4743A1}" vid="{237AC1A0-BA84-2940-BF4D-5088DD72E9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9D4D66-A82C-4C14-A5CE-108788051B7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D147B0A-A3D1-43B0-B0BE-D6581D36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16ACBC-C288-4FE2-A121-1047B4270A6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6910</TotalTime>
  <Words>3528</Words>
  <Application>Microsoft Office PowerPoint</Application>
  <PresentationFormat>Widescreen</PresentationFormat>
  <Paragraphs>449</Paragraphs>
  <Slides>44</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Aptos</vt:lpstr>
      <vt:lpstr>Arial</vt:lpstr>
      <vt:lpstr>Calibri</vt:lpstr>
      <vt:lpstr>Consolas</vt:lpstr>
      <vt:lpstr>Inter Medium</vt:lpstr>
      <vt:lpstr>Inter SemiBold</vt:lpstr>
      <vt:lpstr>Neue Haas Grotesk Text Pro</vt:lpstr>
      <vt:lpstr>Segoe UI</vt:lpstr>
      <vt:lpstr>Segoe UI Semibold</vt:lpstr>
      <vt:lpstr>System Font Regular</vt:lpstr>
      <vt:lpstr>Wingdings</vt:lpstr>
      <vt:lpstr>Bjorn Showcase</vt:lpstr>
      <vt:lpstr>Radius White Template</vt:lpstr>
      <vt:lpstr>Cloud native Platform Engineering on Azure</vt:lpstr>
      <vt:lpstr>About Me!</vt:lpstr>
      <vt:lpstr>Agenda </vt:lpstr>
      <vt:lpstr>Current Challenges</vt:lpstr>
      <vt:lpstr>Challenges with cloud operations</vt:lpstr>
      <vt:lpstr>What is platform engineering?</vt:lpstr>
      <vt:lpstr>Platform engineering streamlines development by creating tools that increase systems resiliency and enhance efficiency to accelerate value delivery</vt:lpstr>
      <vt:lpstr>Core Principals of Platform Design</vt:lpstr>
      <vt:lpstr>Business values of platforms</vt:lpstr>
      <vt:lpstr>Common goals for  Platform Engineering practices</vt:lpstr>
      <vt:lpstr>Platform Engineering motions</vt:lpstr>
      <vt:lpstr>Platform Engineering Lifecycle</vt:lpstr>
      <vt:lpstr>Platform Engineering Capability Model</vt:lpstr>
      <vt:lpstr>Stages of maturity</vt:lpstr>
      <vt:lpstr>Blaze Paved Paths</vt:lpstr>
      <vt:lpstr>Secure and Scalable Platform Design</vt:lpstr>
      <vt:lpstr>Security considerations in Platforms</vt:lpstr>
      <vt:lpstr>Security and Policy as Code</vt:lpstr>
      <vt:lpstr>Identity and Access Management</vt:lpstr>
      <vt:lpstr>Monitoring and Auditing</vt:lpstr>
      <vt:lpstr>Everything-as-Code!</vt:lpstr>
      <vt:lpstr>Building a platform on Azure</vt:lpstr>
      <vt:lpstr>Implementation Strategy</vt:lpstr>
      <vt:lpstr>Developer Coding Environments</vt:lpstr>
      <vt:lpstr>What tools do we already use?</vt:lpstr>
      <vt:lpstr>Dev Containers</vt:lpstr>
      <vt:lpstr>Microsoft Dev Box</vt:lpstr>
      <vt:lpstr>Automation with Infrastructure-as-Code</vt:lpstr>
      <vt:lpstr>Infrastructure Management Approaches</vt:lpstr>
      <vt:lpstr>Azure Developer CLI</vt:lpstr>
      <vt:lpstr>Azure Verified Modules https://azure.github.io/Azure-Verified-Modules/</vt:lpstr>
      <vt:lpstr>Azure Deployment Environments</vt:lpstr>
      <vt:lpstr>PowerPoint Presentation</vt:lpstr>
      <vt:lpstr>PowerPoint Presentation</vt:lpstr>
      <vt:lpstr>PowerPoint Presentation</vt:lpstr>
      <vt:lpstr>PowerPoint Presentation</vt:lpstr>
      <vt:lpstr>Developer Self-Service Platform Architecture</vt:lpstr>
      <vt:lpstr>PowerPoint Presentation</vt:lpstr>
      <vt:lpstr>PowerPoint Presentation</vt:lpstr>
      <vt:lpstr>DEMOS</vt:lpstr>
      <vt:lpstr>Recap of the common goals</vt:lpstr>
      <vt:lpstr>Platform Engineering motions</vt:lpstr>
      <vt:lpstr>Check out Dylan’s session tomorrow!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 Velida</dc:creator>
  <cp:lastModifiedBy>Will Velida</cp:lastModifiedBy>
  <cp:revision>38</cp:revision>
  <dcterms:created xsi:type="dcterms:W3CDTF">2022-04-13T19:23:35Z</dcterms:created>
  <dcterms:modified xsi:type="dcterms:W3CDTF">2025-04-29T23:25:14Z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